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3"/>
  </p:sldMasterIdLst>
  <p:notesMasterIdLst>
    <p:notesMasterId r:id="rId17"/>
  </p:notesMasterIdLst>
  <p:sldIdLst>
    <p:sldId id="256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0058400" cy="15544800"/>
  <p:notesSz cx="6858000" cy="9144000"/>
  <p:embeddedFontLst>
    <p:embeddedFont>
      <p:font typeface="Quicksand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896">
          <p15:clr>
            <a:srgbClr val="747775"/>
          </p15:clr>
        </p15:guide>
        <p15:guide id="2" pos="31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28E8DC-A227-47E4-A4E1-231409F69A88}" v="13" dt="2024-08-29T19:42:59.7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2717" y="48"/>
      </p:cViewPr>
      <p:guideLst>
        <p:guide orient="horz" pos="4896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font" Target="fonts/font3.fntdata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6.fntdata"/><Relationship Id="rId28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font" Target="fonts/font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Aubert" userId="8e7b5ca3-7cb9-4c98-8a80-0b8123f2533e" providerId="ADAL" clId="{8928E8DC-A227-47E4-A4E1-231409F69A88}"/>
    <pc:docChg chg="undo custSel delSld modSld">
      <pc:chgData name="Stephanie Aubert" userId="8e7b5ca3-7cb9-4c98-8a80-0b8123f2533e" providerId="ADAL" clId="{8928E8DC-A227-47E4-A4E1-231409F69A88}" dt="2024-08-29T19:44:02.152" v="1133" actId="1036"/>
      <pc:docMkLst>
        <pc:docMk/>
      </pc:docMkLst>
      <pc:sldChg chg="addSp modSp mod modNotes">
        <pc:chgData name="Stephanie Aubert" userId="8e7b5ca3-7cb9-4c98-8a80-0b8123f2533e" providerId="ADAL" clId="{8928E8DC-A227-47E4-A4E1-231409F69A88}" dt="2024-08-29T19:17:57.951" v="70" actId="1076"/>
        <pc:sldMkLst>
          <pc:docMk/>
          <pc:sldMk cId="0" sldId="256"/>
        </pc:sldMkLst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6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68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24.938" v="58" actId="1036"/>
          <ac:spMkLst>
            <pc:docMk/>
            <pc:sldMk cId="0" sldId="256"/>
            <ac:spMk id="69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36.638" v="60" actId="1076"/>
          <ac:spMkLst>
            <pc:docMk/>
            <pc:sldMk cId="0" sldId="256"/>
            <ac:spMk id="7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53.412" v="63" actId="1076"/>
          <ac:spMkLst>
            <pc:docMk/>
            <pc:sldMk cId="0" sldId="256"/>
            <ac:spMk id="7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7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78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79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8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32.068" v="59" actId="1076"/>
          <ac:spMkLst>
            <pc:docMk/>
            <pc:sldMk cId="0" sldId="256"/>
            <ac:spMk id="8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8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8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6:13.147" v="34" actId="1035"/>
          <ac:spMkLst>
            <pc:docMk/>
            <pc:sldMk cId="0" sldId="256"/>
            <ac:spMk id="88" creationId="{00000000-0000-0000-0000-000000000000}"/>
          </ac:spMkLst>
        </pc:spChg>
        <pc:picChg chg="add mod ord">
          <ac:chgData name="Stephanie Aubert" userId="8e7b5ca3-7cb9-4c98-8a80-0b8123f2533e" providerId="ADAL" clId="{8928E8DC-A227-47E4-A4E1-231409F69A88}" dt="2024-08-29T19:17:53.115" v="69" actId="1076"/>
          <ac:picMkLst>
            <pc:docMk/>
            <pc:sldMk cId="0" sldId="256"/>
            <ac:picMk id="3" creationId="{E19E412B-2527-600D-1D17-4ED1CB796A75}"/>
          </ac:picMkLst>
        </pc:picChg>
        <pc:picChg chg="mod">
          <ac:chgData name="Stephanie Aubert" userId="8e7b5ca3-7cb9-4c98-8a80-0b8123f2533e" providerId="ADAL" clId="{8928E8DC-A227-47E4-A4E1-231409F69A88}" dt="2024-08-29T19:17:08.423" v="64" actId="14100"/>
          <ac:picMkLst>
            <pc:docMk/>
            <pc:sldMk cId="0" sldId="256"/>
            <ac:picMk id="74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17:57.951" v="70" actId="1076"/>
          <ac:picMkLst>
            <pc:docMk/>
            <pc:sldMk cId="0" sldId="256"/>
            <ac:picMk id="75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16:39.864" v="61" actId="1076"/>
          <ac:picMkLst>
            <pc:docMk/>
            <pc:sldMk cId="0" sldId="256"/>
            <ac:picMk id="82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19:34.560" v="163" actId="1036"/>
        <pc:sldMkLst>
          <pc:docMk/>
          <pc:sldMk cId="0" sldId="257"/>
        </pc:sldMkLst>
        <pc:spChg chg="mod">
          <ac:chgData name="Stephanie Aubert" userId="8e7b5ca3-7cb9-4c98-8a80-0b8123f2533e" providerId="ADAL" clId="{8928E8DC-A227-47E4-A4E1-231409F69A88}" dt="2024-08-29T19:19:15.357" v="147" actId="1035"/>
          <ac:spMkLst>
            <pc:docMk/>
            <pc:sldMk cId="0" sldId="257"/>
            <ac:spMk id="9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9:15.357" v="147" actId="1035"/>
          <ac:spMkLst>
            <pc:docMk/>
            <pc:sldMk cId="0" sldId="257"/>
            <ac:spMk id="9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9:06.258" v="134" actId="1035"/>
          <ac:spMkLst>
            <pc:docMk/>
            <pc:sldMk cId="0" sldId="257"/>
            <ac:spMk id="10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9:06.258" v="134" actId="1035"/>
          <ac:spMkLst>
            <pc:docMk/>
            <pc:sldMk cId="0" sldId="257"/>
            <ac:spMk id="10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9:06.258" v="134" actId="1035"/>
          <ac:spMkLst>
            <pc:docMk/>
            <pc:sldMk cId="0" sldId="257"/>
            <ac:spMk id="106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19:31.163" v="160" actId="1037"/>
          <ac:picMkLst>
            <pc:docMk/>
            <pc:sldMk cId="0" sldId="257"/>
            <ac:picMk id="2" creationId="{7094CCF2-6C2A-F4B5-F216-4DF4F975918A}"/>
          </ac:picMkLst>
        </pc:picChg>
        <pc:picChg chg="mod">
          <ac:chgData name="Stephanie Aubert" userId="8e7b5ca3-7cb9-4c98-8a80-0b8123f2533e" providerId="ADAL" clId="{8928E8DC-A227-47E4-A4E1-231409F69A88}" dt="2024-08-29T19:19:34.560" v="163" actId="1036"/>
          <ac:picMkLst>
            <pc:docMk/>
            <pc:sldMk cId="0" sldId="257"/>
            <ac:picMk id="103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20:24.136" v="203" actId="1036"/>
        <pc:sldMkLst>
          <pc:docMk/>
          <pc:sldMk cId="0" sldId="258"/>
        </pc:sldMkLst>
        <pc:spChg chg="mod">
          <ac:chgData name="Stephanie Aubert" userId="8e7b5ca3-7cb9-4c98-8a80-0b8123f2533e" providerId="ADAL" clId="{8928E8DC-A227-47E4-A4E1-231409F69A88}" dt="2024-08-29T19:20:13.886" v="195" actId="1035"/>
          <ac:spMkLst>
            <pc:docMk/>
            <pc:sldMk cId="0" sldId="258"/>
            <ac:spMk id="11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0:13.886" v="195" actId="1035"/>
          <ac:spMkLst>
            <pc:docMk/>
            <pc:sldMk cId="0" sldId="258"/>
            <ac:spMk id="11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0:07.289" v="179" actId="1035"/>
          <ac:spMkLst>
            <pc:docMk/>
            <pc:sldMk cId="0" sldId="258"/>
            <ac:spMk id="118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20:21.825" v="198" actId="1076"/>
          <ac:picMkLst>
            <pc:docMk/>
            <pc:sldMk cId="0" sldId="258"/>
            <ac:picMk id="2" creationId="{71F8A3A4-E375-F154-7E55-6769BA0636B7}"/>
          </ac:picMkLst>
        </pc:picChg>
        <pc:picChg chg="mod">
          <ac:chgData name="Stephanie Aubert" userId="8e7b5ca3-7cb9-4c98-8a80-0b8123f2533e" providerId="ADAL" clId="{8928E8DC-A227-47E4-A4E1-231409F69A88}" dt="2024-08-29T19:20:24.136" v="203" actId="1036"/>
          <ac:picMkLst>
            <pc:docMk/>
            <pc:sldMk cId="0" sldId="258"/>
            <ac:picMk id="119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21:54.190" v="311" actId="1036"/>
        <pc:sldMkLst>
          <pc:docMk/>
          <pc:sldMk cId="0" sldId="259"/>
        </pc:sldMkLst>
        <pc:spChg chg="mod">
          <ac:chgData name="Stephanie Aubert" userId="8e7b5ca3-7cb9-4c98-8a80-0b8123f2533e" providerId="ADAL" clId="{8928E8DC-A227-47E4-A4E1-231409F69A88}" dt="2024-08-29T19:20:50.164" v="218" actId="1035"/>
          <ac:spMkLst>
            <pc:docMk/>
            <pc:sldMk cId="0" sldId="259"/>
            <ac:spMk id="139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0:50.164" v="218" actId="1035"/>
          <ac:spMkLst>
            <pc:docMk/>
            <pc:sldMk cId="0" sldId="259"/>
            <ac:spMk id="14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08.759" v="257" actId="1035"/>
          <ac:spMkLst>
            <pc:docMk/>
            <pc:sldMk cId="0" sldId="259"/>
            <ac:spMk id="14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08.759" v="257" actId="1035"/>
          <ac:spMkLst>
            <pc:docMk/>
            <pc:sldMk cId="0" sldId="259"/>
            <ac:spMk id="14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08.759" v="257" actId="1035"/>
          <ac:spMkLst>
            <pc:docMk/>
            <pc:sldMk cId="0" sldId="259"/>
            <ac:spMk id="148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0:56.972" v="233" actId="1035"/>
          <ac:spMkLst>
            <pc:docMk/>
            <pc:sldMk cId="0" sldId="259"/>
            <ac:spMk id="15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22.852" v="282" actId="1035"/>
          <ac:spMkLst>
            <pc:docMk/>
            <pc:sldMk cId="0" sldId="259"/>
            <ac:spMk id="151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22.852" v="282" actId="1035"/>
          <ac:spMkLst>
            <pc:docMk/>
            <pc:sldMk cId="0" sldId="259"/>
            <ac:spMk id="15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22.852" v="282" actId="1035"/>
          <ac:spMkLst>
            <pc:docMk/>
            <pc:sldMk cId="0" sldId="259"/>
            <ac:spMk id="15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1:22.852" v="282" actId="1035"/>
          <ac:spMkLst>
            <pc:docMk/>
            <pc:sldMk cId="0" sldId="259"/>
            <ac:spMk id="157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21:54.190" v="311" actId="1036"/>
          <ac:picMkLst>
            <pc:docMk/>
            <pc:sldMk cId="0" sldId="259"/>
            <ac:picMk id="2" creationId="{88766857-8F2A-E7CC-13A2-FDABC2E234A2}"/>
          </ac:picMkLst>
        </pc:picChg>
        <pc:picChg chg="mod">
          <ac:chgData name="Stephanie Aubert" userId="8e7b5ca3-7cb9-4c98-8a80-0b8123f2533e" providerId="ADAL" clId="{8928E8DC-A227-47E4-A4E1-231409F69A88}" dt="2024-08-29T19:21:08.759" v="257" actId="1035"/>
          <ac:picMkLst>
            <pc:docMk/>
            <pc:sldMk cId="0" sldId="259"/>
            <ac:picMk id="136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1:08.759" v="257" actId="1035"/>
          <ac:picMkLst>
            <pc:docMk/>
            <pc:sldMk cId="0" sldId="259"/>
            <ac:picMk id="137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1:08.759" v="257" actId="1035"/>
          <ac:picMkLst>
            <pc:docMk/>
            <pc:sldMk cId="0" sldId="259"/>
            <ac:picMk id="138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0:50.164" v="218" actId="1035"/>
          <ac:picMkLst>
            <pc:docMk/>
            <pc:sldMk cId="0" sldId="259"/>
            <ac:picMk id="141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1:08.759" v="257" actId="1035"/>
          <ac:picMkLst>
            <pc:docMk/>
            <pc:sldMk cId="0" sldId="259"/>
            <ac:picMk id="142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1:22.852" v="282" actId="1035"/>
          <ac:picMkLst>
            <pc:docMk/>
            <pc:sldMk cId="0" sldId="259"/>
            <ac:picMk id="152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1:22.852" v="282" actId="1035"/>
          <ac:picMkLst>
            <pc:docMk/>
            <pc:sldMk cId="0" sldId="259"/>
            <ac:picMk id="153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1:30.306" v="307" actId="1035"/>
          <ac:picMkLst>
            <pc:docMk/>
            <pc:sldMk cId="0" sldId="259"/>
            <ac:picMk id="154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23:18.390" v="377" actId="1037"/>
        <pc:sldMkLst>
          <pc:docMk/>
          <pc:sldMk cId="0" sldId="260"/>
        </pc:sldMkLst>
        <pc:spChg chg="mod">
          <ac:chgData name="Stephanie Aubert" userId="8e7b5ca3-7cb9-4c98-8a80-0b8123f2533e" providerId="ADAL" clId="{8928E8DC-A227-47E4-A4E1-231409F69A88}" dt="2024-08-29T19:22:24.427" v="335" actId="1035"/>
          <ac:spMkLst>
            <pc:docMk/>
            <pc:sldMk cId="0" sldId="260"/>
            <ac:spMk id="16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3:01.940" v="361" actId="1035"/>
          <ac:spMkLst>
            <pc:docMk/>
            <pc:sldMk cId="0" sldId="260"/>
            <ac:spMk id="16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3:01.940" v="361" actId="1035"/>
          <ac:spMkLst>
            <pc:docMk/>
            <pc:sldMk cId="0" sldId="260"/>
            <ac:spMk id="16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19:23.843" v="157" actId="2763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3:18.390" v="377" actId="1037"/>
          <ac:spMkLst>
            <pc:docMk/>
            <pc:sldMk cId="0" sldId="260"/>
            <ac:spMk id="17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2:24.427" v="335" actId="1035"/>
          <ac:spMkLst>
            <pc:docMk/>
            <pc:sldMk cId="0" sldId="260"/>
            <ac:spMk id="175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22:43.170" v="350" actId="1076"/>
          <ac:picMkLst>
            <pc:docMk/>
            <pc:sldMk cId="0" sldId="260"/>
            <ac:picMk id="2" creationId="{B20E5D66-3E36-EA6A-BE66-19F2118BCBDD}"/>
          </ac:picMkLst>
        </pc:picChg>
        <pc:picChg chg="mod">
          <ac:chgData name="Stephanie Aubert" userId="8e7b5ca3-7cb9-4c98-8a80-0b8123f2533e" providerId="ADAL" clId="{8928E8DC-A227-47E4-A4E1-231409F69A88}" dt="2024-08-29T19:23:13.883" v="375" actId="1036"/>
          <ac:picMkLst>
            <pc:docMk/>
            <pc:sldMk cId="0" sldId="260"/>
            <ac:picMk id="162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3:04.777" v="368" actId="1035"/>
          <ac:picMkLst>
            <pc:docMk/>
            <pc:sldMk cId="0" sldId="260"/>
            <ac:picMk id="169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2:47.026" v="351" actId="1076"/>
          <ac:picMkLst>
            <pc:docMk/>
            <pc:sldMk cId="0" sldId="260"/>
            <ac:picMk id="173" creationId="{00000000-0000-0000-0000-000000000000}"/>
          </ac:picMkLst>
        </pc:picChg>
      </pc:sldChg>
      <pc:sldChg chg="addSp modSp mod modNotes">
        <pc:chgData name="Stephanie Aubert" userId="8e7b5ca3-7cb9-4c98-8a80-0b8123f2533e" providerId="ADAL" clId="{8928E8DC-A227-47E4-A4E1-231409F69A88}" dt="2024-08-29T19:23:56.509" v="402" actId="1035"/>
        <pc:sldMkLst>
          <pc:docMk/>
          <pc:sldMk cId="0" sldId="261"/>
        </pc:sldMkLst>
        <pc:spChg chg="mod">
          <ac:chgData name="Stephanie Aubert" userId="8e7b5ca3-7cb9-4c98-8a80-0b8123f2533e" providerId="ADAL" clId="{8928E8DC-A227-47E4-A4E1-231409F69A88}" dt="2024-08-29T19:23:47.394" v="394" actId="1035"/>
          <ac:spMkLst>
            <pc:docMk/>
            <pc:sldMk cId="0" sldId="261"/>
            <ac:spMk id="18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3:49.504" v="395" actId="20577"/>
          <ac:spMkLst>
            <pc:docMk/>
            <pc:sldMk cId="0" sldId="261"/>
            <ac:spMk id="186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23:40.252" v="380" actId="1076"/>
          <ac:picMkLst>
            <pc:docMk/>
            <pc:sldMk cId="0" sldId="261"/>
            <ac:picMk id="2" creationId="{81C34CCE-86BC-05A5-F895-7501C85AB147}"/>
          </ac:picMkLst>
        </pc:picChg>
        <pc:picChg chg="mod">
          <ac:chgData name="Stephanie Aubert" userId="8e7b5ca3-7cb9-4c98-8a80-0b8123f2533e" providerId="ADAL" clId="{8928E8DC-A227-47E4-A4E1-231409F69A88}" dt="2024-08-29T19:23:56.509" v="402" actId="1035"/>
          <ac:picMkLst>
            <pc:docMk/>
            <pc:sldMk cId="0" sldId="261"/>
            <ac:picMk id="188" creationId="{00000000-0000-0000-0000-000000000000}"/>
          </ac:picMkLst>
        </pc:picChg>
      </pc:sldChg>
      <pc:sldChg chg="del">
        <pc:chgData name="Stephanie Aubert" userId="8e7b5ca3-7cb9-4c98-8a80-0b8123f2533e" providerId="ADAL" clId="{8928E8DC-A227-47E4-A4E1-231409F69A88}" dt="2024-08-29T19:23:29.986" v="378" actId="47"/>
        <pc:sldMkLst>
          <pc:docMk/>
          <pc:sldMk cId="0" sldId="262"/>
        </pc:sldMkLst>
      </pc:sldChg>
      <pc:sldChg chg="addSp modSp mod">
        <pc:chgData name="Stephanie Aubert" userId="8e7b5ca3-7cb9-4c98-8a80-0b8123f2533e" providerId="ADAL" clId="{8928E8DC-A227-47E4-A4E1-231409F69A88}" dt="2024-08-29T19:27:43.444" v="486" actId="1076"/>
        <pc:sldMkLst>
          <pc:docMk/>
          <pc:sldMk cId="0" sldId="263"/>
        </pc:sldMkLst>
        <pc:spChg chg="mod">
          <ac:chgData name="Stephanie Aubert" userId="8e7b5ca3-7cb9-4c98-8a80-0b8123f2533e" providerId="ADAL" clId="{8928E8DC-A227-47E4-A4E1-231409F69A88}" dt="2024-08-29T19:24:15.880" v="414" actId="1035"/>
          <ac:spMkLst>
            <pc:docMk/>
            <pc:sldMk cId="0" sldId="263"/>
            <ac:spMk id="22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5:55.020" v="459" actId="14100"/>
          <ac:spMkLst>
            <pc:docMk/>
            <pc:sldMk cId="0" sldId="263"/>
            <ac:spMk id="22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7:43.444" v="486" actId="1076"/>
          <ac:spMkLst>
            <pc:docMk/>
            <pc:sldMk cId="0" sldId="263"/>
            <ac:spMk id="22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4:15.880" v="414" actId="1035"/>
          <ac:spMkLst>
            <pc:docMk/>
            <pc:sldMk cId="0" sldId="263"/>
            <ac:spMk id="22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4:15.880" v="414" actId="1035"/>
          <ac:spMkLst>
            <pc:docMk/>
            <pc:sldMk cId="0" sldId="263"/>
            <ac:spMk id="225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27:10.912" v="469" actId="1038"/>
          <ac:picMkLst>
            <pc:docMk/>
            <pc:sldMk cId="0" sldId="263"/>
            <ac:picMk id="2" creationId="{01A5C324-1457-D372-527F-38B34A57A25F}"/>
          </ac:picMkLst>
        </pc:picChg>
        <pc:picChg chg="mod">
          <ac:chgData name="Stephanie Aubert" userId="8e7b5ca3-7cb9-4c98-8a80-0b8123f2533e" providerId="ADAL" clId="{8928E8DC-A227-47E4-A4E1-231409F69A88}" dt="2024-08-29T19:27:17.477" v="485" actId="1038"/>
          <ac:picMkLst>
            <pc:docMk/>
            <pc:sldMk cId="0" sldId="263"/>
            <ac:picMk id="219" creationId="{00000000-0000-0000-0000-000000000000}"/>
          </ac:picMkLst>
        </pc:picChg>
      </pc:sldChg>
      <pc:sldChg chg="addSp modSp mod modNotes">
        <pc:chgData name="Stephanie Aubert" userId="8e7b5ca3-7cb9-4c98-8a80-0b8123f2533e" providerId="ADAL" clId="{8928E8DC-A227-47E4-A4E1-231409F69A88}" dt="2024-08-29T19:29:34.666" v="591" actId="14100"/>
        <pc:sldMkLst>
          <pc:docMk/>
          <pc:sldMk cId="0" sldId="264"/>
        </pc:sldMkLst>
        <pc:spChg chg="mod">
          <ac:chgData name="Stephanie Aubert" userId="8e7b5ca3-7cb9-4c98-8a80-0b8123f2533e" providerId="ADAL" clId="{8928E8DC-A227-47E4-A4E1-231409F69A88}" dt="2024-08-29T19:28:34.548" v="498" actId="1035"/>
          <ac:spMkLst>
            <pc:docMk/>
            <pc:sldMk cId="0" sldId="264"/>
            <ac:spMk id="23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9:13.682" v="575" actId="1035"/>
          <ac:spMkLst>
            <pc:docMk/>
            <pc:sldMk cId="0" sldId="264"/>
            <ac:spMk id="239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9:18.658" v="578" actId="1035"/>
          <ac:spMkLst>
            <pc:docMk/>
            <pc:sldMk cId="0" sldId="264"/>
            <ac:spMk id="24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28:58.778" v="548" actId="1036"/>
          <ac:spMkLst>
            <pc:docMk/>
            <pc:sldMk cId="0" sldId="264"/>
            <ac:spMk id="243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29:34.666" v="591" actId="14100"/>
          <ac:picMkLst>
            <pc:docMk/>
            <pc:sldMk cId="0" sldId="264"/>
            <ac:picMk id="2" creationId="{0925DA05-A12F-96C2-3957-B150491C5432}"/>
          </ac:picMkLst>
        </pc:picChg>
        <pc:picChg chg="mod">
          <ac:chgData name="Stephanie Aubert" userId="8e7b5ca3-7cb9-4c98-8a80-0b8123f2533e" providerId="ADAL" clId="{8928E8DC-A227-47E4-A4E1-231409F69A88}" dt="2024-08-29T19:28:49.359" v="521" actId="1035"/>
          <ac:picMkLst>
            <pc:docMk/>
            <pc:sldMk cId="0" sldId="264"/>
            <ac:picMk id="230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8:49.359" v="521" actId="1035"/>
          <ac:picMkLst>
            <pc:docMk/>
            <pc:sldMk cId="0" sldId="264"/>
            <ac:picMk id="231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8:17.261" v="493" actId="1076"/>
          <ac:picMkLst>
            <pc:docMk/>
            <pc:sldMk cId="0" sldId="264"/>
            <ac:picMk id="238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9:29.822" v="590" actId="14100"/>
          <ac:picMkLst>
            <pc:docMk/>
            <pc:sldMk cId="0" sldId="264"/>
            <ac:picMk id="240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28:49.359" v="521" actId="1035"/>
          <ac:picMkLst>
            <pc:docMk/>
            <pc:sldMk cId="0" sldId="264"/>
            <ac:picMk id="241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30:58.981" v="605" actId="14100"/>
        <pc:sldMkLst>
          <pc:docMk/>
          <pc:sldMk cId="0" sldId="265"/>
        </pc:sldMkLst>
        <pc:spChg chg="mod">
          <ac:chgData name="Stephanie Aubert" userId="8e7b5ca3-7cb9-4c98-8a80-0b8123f2533e" providerId="ADAL" clId="{8928E8DC-A227-47E4-A4E1-231409F69A88}" dt="2024-08-29T19:29:54.181" v="592" actId="1076"/>
          <ac:spMkLst>
            <pc:docMk/>
            <pc:sldMk cId="0" sldId="265"/>
            <ac:spMk id="25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0:00.825" v="593" actId="1076"/>
          <ac:spMkLst>
            <pc:docMk/>
            <pc:sldMk cId="0" sldId="265"/>
            <ac:spMk id="256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30:31.881" v="603" actId="1076"/>
          <ac:picMkLst>
            <pc:docMk/>
            <pc:sldMk cId="0" sldId="265"/>
            <ac:picMk id="2" creationId="{E399C0F0-4671-01C1-E484-1AF3EA7B6E2F}"/>
          </ac:picMkLst>
        </pc:picChg>
        <pc:picChg chg="mod">
          <ac:chgData name="Stephanie Aubert" userId="8e7b5ca3-7cb9-4c98-8a80-0b8123f2533e" providerId="ADAL" clId="{8928E8DC-A227-47E4-A4E1-231409F69A88}" dt="2024-08-29T19:30:58.981" v="605" actId="14100"/>
          <ac:picMkLst>
            <pc:docMk/>
            <pc:sldMk cId="0" sldId="265"/>
            <ac:picMk id="253" creationId="{00000000-0000-0000-0000-000000000000}"/>
          </ac:picMkLst>
        </pc:picChg>
      </pc:sldChg>
      <pc:sldChg chg="addSp delSp modSp mod">
        <pc:chgData name="Stephanie Aubert" userId="8e7b5ca3-7cb9-4c98-8a80-0b8123f2533e" providerId="ADAL" clId="{8928E8DC-A227-47E4-A4E1-231409F69A88}" dt="2024-08-29T19:37:30.149" v="823" actId="1035"/>
        <pc:sldMkLst>
          <pc:docMk/>
          <pc:sldMk cId="0" sldId="266"/>
        </pc:sldMkLst>
        <pc:spChg chg="mod">
          <ac:chgData name="Stephanie Aubert" userId="8e7b5ca3-7cb9-4c98-8a80-0b8123f2533e" providerId="ADAL" clId="{8928E8DC-A227-47E4-A4E1-231409F69A88}" dt="2024-08-29T19:37:30.149" v="823" actId="1035"/>
          <ac:spMkLst>
            <pc:docMk/>
            <pc:sldMk cId="0" sldId="266"/>
            <ac:spMk id="26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7:25.924" v="818" actId="1035"/>
          <ac:spMkLst>
            <pc:docMk/>
            <pc:sldMk cId="0" sldId="266"/>
            <ac:spMk id="266" creationId="{00000000-0000-0000-0000-000000000000}"/>
          </ac:spMkLst>
        </pc:spChg>
        <pc:spChg chg="del">
          <ac:chgData name="Stephanie Aubert" userId="8e7b5ca3-7cb9-4c98-8a80-0b8123f2533e" providerId="ADAL" clId="{8928E8DC-A227-47E4-A4E1-231409F69A88}" dt="2024-08-29T19:31:14.857" v="607" actId="478"/>
          <ac:spMkLst>
            <pc:docMk/>
            <pc:sldMk cId="0" sldId="266"/>
            <ac:spMk id="268" creationId="{00000000-0000-0000-0000-000000000000}"/>
          </ac:spMkLst>
        </pc:spChg>
        <pc:spChg chg="del">
          <ac:chgData name="Stephanie Aubert" userId="8e7b5ca3-7cb9-4c98-8a80-0b8123f2533e" providerId="ADAL" clId="{8928E8DC-A227-47E4-A4E1-231409F69A88}" dt="2024-08-29T19:31:13.167" v="606" actId="478"/>
          <ac:spMkLst>
            <pc:docMk/>
            <pc:sldMk cId="0" sldId="266"/>
            <ac:spMk id="269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71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7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7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29.299" v="754" actId="1037"/>
          <ac:spMkLst>
            <pc:docMk/>
            <pc:sldMk cId="0" sldId="266"/>
            <ac:spMk id="27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7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78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81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8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8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3:15.777" v="731" actId="1035"/>
          <ac:spMkLst>
            <pc:docMk/>
            <pc:sldMk cId="0" sldId="266"/>
            <ac:spMk id="284" creationId="{00000000-0000-0000-0000-000000000000}"/>
          </ac:spMkLst>
        </pc:spChg>
        <pc:picChg chg="add mod ord">
          <ac:chgData name="Stephanie Aubert" userId="8e7b5ca3-7cb9-4c98-8a80-0b8123f2533e" providerId="ADAL" clId="{8928E8DC-A227-47E4-A4E1-231409F69A88}" dt="2024-08-29T19:33:43.566" v="756" actId="167"/>
          <ac:picMkLst>
            <pc:docMk/>
            <pc:sldMk cId="0" sldId="266"/>
            <ac:picMk id="2" creationId="{BC86A135-9BD0-AA3E-9983-843BD09EBE33}"/>
          </ac:picMkLst>
        </pc:picChg>
        <pc:picChg chg="mod">
          <ac:chgData name="Stephanie Aubert" userId="8e7b5ca3-7cb9-4c98-8a80-0b8123f2533e" providerId="ADAL" clId="{8928E8DC-A227-47E4-A4E1-231409F69A88}" dt="2024-08-29T19:34:11.627" v="758" actId="14100"/>
          <ac:picMkLst>
            <pc:docMk/>
            <pc:sldMk cId="0" sldId="266"/>
            <ac:picMk id="267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3:15.777" v="731" actId="1035"/>
          <ac:picMkLst>
            <pc:docMk/>
            <pc:sldMk cId="0" sldId="266"/>
            <ac:picMk id="276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3:15.777" v="731" actId="1035"/>
          <ac:picMkLst>
            <pc:docMk/>
            <pc:sldMk cId="0" sldId="266"/>
            <ac:picMk id="277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3:15.777" v="731" actId="1035"/>
          <ac:picMkLst>
            <pc:docMk/>
            <pc:sldMk cId="0" sldId="266"/>
            <ac:picMk id="279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3:15.777" v="731" actId="1035"/>
          <ac:picMkLst>
            <pc:docMk/>
            <pc:sldMk cId="0" sldId="266"/>
            <ac:picMk id="280" creationId="{00000000-0000-0000-0000-000000000000}"/>
          </ac:picMkLst>
        </pc:picChg>
      </pc:sldChg>
      <pc:sldChg chg="addSp delSp modSp mod">
        <pc:chgData name="Stephanie Aubert" userId="8e7b5ca3-7cb9-4c98-8a80-0b8123f2533e" providerId="ADAL" clId="{8928E8DC-A227-47E4-A4E1-231409F69A88}" dt="2024-08-29T19:41:04.505" v="967" actId="1076"/>
        <pc:sldMkLst>
          <pc:docMk/>
          <pc:sldMk cId="0" sldId="267"/>
        </pc:sldMkLst>
        <pc:spChg chg="mod">
          <ac:chgData name="Stephanie Aubert" userId="8e7b5ca3-7cb9-4c98-8a80-0b8123f2533e" providerId="ADAL" clId="{8928E8DC-A227-47E4-A4E1-231409F69A88}" dt="2024-08-29T19:38:16.639" v="841" actId="1035"/>
          <ac:spMkLst>
            <pc:docMk/>
            <pc:sldMk cId="0" sldId="267"/>
            <ac:spMk id="29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8:24.274" v="847" actId="1035"/>
          <ac:spMkLst>
            <pc:docMk/>
            <pc:sldMk cId="0" sldId="267"/>
            <ac:spMk id="293" creationId="{00000000-0000-0000-0000-000000000000}"/>
          </ac:spMkLst>
        </pc:spChg>
        <pc:spChg chg="del">
          <ac:chgData name="Stephanie Aubert" userId="8e7b5ca3-7cb9-4c98-8a80-0b8123f2533e" providerId="ADAL" clId="{8928E8DC-A227-47E4-A4E1-231409F69A88}" dt="2024-08-29T19:39:38.331" v="922" actId="478"/>
          <ac:spMkLst>
            <pc:docMk/>
            <pc:sldMk cId="0" sldId="267"/>
            <ac:spMk id="294" creationId="{00000000-0000-0000-0000-000000000000}"/>
          </ac:spMkLst>
        </pc:spChg>
        <pc:spChg chg="del">
          <ac:chgData name="Stephanie Aubert" userId="8e7b5ca3-7cb9-4c98-8a80-0b8123f2533e" providerId="ADAL" clId="{8928E8DC-A227-47E4-A4E1-231409F69A88}" dt="2024-08-29T19:39:34.160" v="920" actId="478"/>
          <ac:spMkLst>
            <pc:docMk/>
            <pc:sldMk cId="0" sldId="267"/>
            <ac:spMk id="295" creationId="{00000000-0000-0000-0000-000000000000}"/>
          </ac:spMkLst>
        </pc:spChg>
        <pc:spChg chg="del mod">
          <ac:chgData name="Stephanie Aubert" userId="8e7b5ca3-7cb9-4c98-8a80-0b8123f2533e" providerId="ADAL" clId="{8928E8DC-A227-47E4-A4E1-231409F69A88}" dt="2024-08-29T19:39:43.778" v="923" actId="478"/>
          <ac:spMkLst>
            <pc:docMk/>
            <pc:sldMk cId="0" sldId="267"/>
            <ac:spMk id="29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8:35.073" v="860" actId="1035"/>
          <ac:spMkLst>
            <pc:docMk/>
            <pc:sldMk cId="0" sldId="267"/>
            <ac:spMk id="30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0:32.090" v="944" actId="1038"/>
          <ac:spMkLst>
            <pc:docMk/>
            <pc:sldMk cId="0" sldId="267"/>
            <ac:spMk id="30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0:05.783" v="928" actId="1076"/>
          <ac:spMkLst>
            <pc:docMk/>
            <pc:sldMk cId="0" sldId="267"/>
            <ac:spMk id="30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0:18.573" v="932" actId="1035"/>
          <ac:spMkLst>
            <pc:docMk/>
            <pc:sldMk cId="0" sldId="267"/>
            <ac:spMk id="30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9:57.540" v="927" actId="1076"/>
          <ac:spMkLst>
            <pc:docMk/>
            <pc:sldMk cId="0" sldId="267"/>
            <ac:spMk id="30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0:48.843" v="958" actId="1038"/>
          <ac:spMkLst>
            <pc:docMk/>
            <pc:sldMk cId="0" sldId="267"/>
            <ac:spMk id="308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39:50.735" v="925" actId="1076"/>
          <ac:spMkLst>
            <pc:docMk/>
            <pc:sldMk cId="0" sldId="267"/>
            <ac:spMk id="309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41:00.033" v="966" actId="1076"/>
          <ac:picMkLst>
            <pc:docMk/>
            <pc:sldMk cId="0" sldId="267"/>
            <ac:picMk id="2" creationId="{DBD36B8D-4894-C1E3-3656-01CFBAAB2921}"/>
          </ac:picMkLst>
        </pc:picChg>
        <pc:picChg chg="mod">
          <ac:chgData name="Stephanie Aubert" userId="8e7b5ca3-7cb9-4c98-8a80-0b8123f2533e" providerId="ADAL" clId="{8928E8DC-A227-47E4-A4E1-231409F69A88}" dt="2024-08-29T19:40:09.200" v="929" actId="1076"/>
          <ac:picMkLst>
            <pc:docMk/>
            <pc:sldMk cId="0" sldId="267"/>
            <ac:picMk id="289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9:18.754" v="916" actId="1076"/>
          <ac:picMkLst>
            <pc:docMk/>
            <pc:sldMk cId="0" sldId="267"/>
            <ac:picMk id="290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8:30.889" v="854" actId="1035"/>
          <ac:picMkLst>
            <pc:docMk/>
            <pc:sldMk cId="0" sldId="267"/>
            <ac:picMk id="291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1:04.505" v="967" actId="1076"/>
          <ac:picMkLst>
            <pc:docMk/>
            <pc:sldMk cId="0" sldId="267"/>
            <ac:picMk id="297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8:45.884" v="869" actId="1035"/>
          <ac:picMkLst>
            <pc:docMk/>
            <pc:sldMk cId="0" sldId="267"/>
            <ac:picMk id="300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8:50.340" v="888" actId="1035"/>
          <ac:picMkLst>
            <pc:docMk/>
            <pc:sldMk cId="0" sldId="267"/>
            <ac:picMk id="301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39:20.322" v="917" actId="1076"/>
          <ac:picMkLst>
            <pc:docMk/>
            <pc:sldMk cId="0" sldId="267"/>
            <ac:picMk id="303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42:13.062" v="1053" actId="1036"/>
        <pc:sldMkLst>
          <pc:docMk/>
          <pc:sldMk cId="0" sldId="268"/>
        </pc:sldMkLst>
        <pc:spChg chg="mod">
          <ac:chgData name="Stephanie Aubert" userId="8e7b5ca3-7cb9-4c98-8a80-0b8123f2533e" providerId="ADAL" clId="{8928E8DC-A227-47E4-A4E1-231409F69A88}" dt="2024-08-29T19:41:20.954" v="987" actId="1035"/>
          <ac:spMkLst>
            <pc:docMk/>
            <pc:sldMk cId="0" sldId="268"/>
            <ac:spMk id="321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20.954" v="987" actId="1035"/>
          <ac:spMkLst>
            <pc:docMk/>
            <pc:sldMk cId="0" sldId="268"/>
            <ac:spMk id="32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20.954" v="987" actId="1035"/>
          <ac:spMkLst>
            <pc:docMk/>
            <pc:sldMk cId="0" sldId="268"/>
            <ac:spMk id="32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20.954" v="987" actId="1035"/>
          <ac:spMkLst>
            <pc:docMk/>
            <pc:sldMk cId="0" sldId="268"/>
            <ac:spMk id="32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28.813" v="1016" actId="1037"/>
          <ac:spMkLst>
            <pc:docMk/>
            <pc:sldMk cId="0" sldId="268"/>
            <ac:spMk id="325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20.954" v="987" actId="1035"/>
          <ac:spMkLst>
            <pc:docMk/>
            <pc:sldMk cId="0" sldId="268"/>
            <ac:spMk id="32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37.249" v="1039" actId="1035"/>
          <ac:spMkLst>
            <pc:docMk/>
            <pc:sldMk cId="0" sldId="268"/>
            <ac:spMk id="32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37.249" v="1039" actId="1035"/>
          <ac:spMkLst>
            <pc:docMk/>
            <pc:sldMk cId="0" sldId="268"/>
            <ac:spMk id="328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37.249" v="1039" actId="1035"/>
          <ac:spMkLst>
            <pc:docMk/>
            <pc:sldMk cId="0" sldId="268"/>
            <ac:spMk id="33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1:37.249" v="1039" actId="1035"/>
          <ac:spMkLst>
            <pc:docMk/>
            <pc:sldMk cId="0" sldId="268"/>
            <ac:spMk id="331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42:13.062" v="1053" actId="1036"/>
          <ac:picMkLst>
            <pc:docMk/>
            <pc:sldMk cId="0" sldId="268"/>
            <ac:picMk id="2" creationId="{A7E45B59-331F-6584-64E1-91F5081E691F}"/>
          </ac:picMkLst>
        </pc:picChg>
        <pc:picChg chg="mod">
          <ac:chgData name="Stephanie Aubert" userId="8e7b5ca3-7cb9-4c98-8a80-0b8123f2533e" providerId="ADAL" clId="{8928E8DC-A227-47E4-A4E1-231409F69A88}" dt="2024-08-29T19:41:50.734" v="1042" actId="1076"/>
          <ac:picMkLst>
            <pc:docMk/>
            <pc:sldMk cId="0" sldId="268"/>
            <ac:picMk id="314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2:03.835" v="1046" actId="1076"/>
          <ac:picMkLst>
            <pc:docMk/>
            <pc:sldMk cId="0" sldId="268"/>
            <ac:picMk id="318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1:37.249" v="1039" actId="1035"/>
          <ac:picMkLst>
            <pc:docMk/>
            <pc:sldMk cId="0" sldId="268"/>
            <ac:picMk id="329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1:37.249" v="1039" actId="1035"/>
          <ac:picMkLst>
            <pc:docMk/>
            <pc:sldMk cId="0" sldId="268"/>
            <ac:picMk id="332" creationId="{00000000-0000-0000-0000-000000000000}"/>
          </ac:picMkLst>
        </pc:picChg>
      </pc:sldChg>
      <pc:sldChg chg="addSp modSp mod">
        <pc:chgData name="Stephanie Aubert" userId="8e7b5ca3-7cb9-4c98-8a80-0b8123f2533e" providerId="ADAL" clId="{8928E8DC-A227-47E4-A4E1-231409F69A88}" dt="2024-08-29T19:44:02.152" v="1133" actId="1036"/>
        <pc:sldMkLst>
          <pc:docMk/>
          <pc:sldMk cId="0" sldId="269"/>
        </pc:sldMkLst>
        <pc:spChg chg="mod">
          <ac:chgData name="Stephanie Aubert" userId="8e7b5ca3-7cb9-4c98-8a80-0b8123f2533e" providerId="ADAL" clId="{8928E8DC-A227-47E4-A4E1-231409F69A88}" dt="2024-08-29T19:42:50.947" v="1109" actId="14100"/>
          <ac:spMkLst>
            <pc:docMk/>
            <pc:sldMk cId="0" sldId="269"/>
            <ac:spMk id="343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4:02.152" v="1133" actId="1036"/>
          <ac:spMkLst>
            <pc:docMk/>
            <pc:sldMk cId="0" sldId="269"/>
            <ac:spMk id="344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2:30.549" v="1067" actId="1035"/>
          <ac:spMkLst>
            <pc:docMk/>
            <pc:sldMk cId="0" sldId="269"/>
            <ac:spMk id="346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2:30.549" v="1067" actId="1035"/>
          <ac:spMkLst>
            <pc:docMk/>
            <pc:sldMk cId="0" sldId="269"/>
            <ac:spMk id="347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2:34.701" v="1077" actId="1035"/>
          <ac:spMkLst>
            <pc:docMk/>
            <pc:sldMk cId="0" sldId="269"/>
            <ac:spMk id="349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2:30.549" v="1067" actId="1035"/>
          <ac:spMkLst>
            <pc:docMk/>
            <pc:sldMk cId="0" sldId="269"/>
            <ac:spMk id="350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2:30.549" v="1067" actId="1035"/>
          <ac:spMkLst>
            <pc:docMk/>
            <pc:sldMk cId="0" sldId="269"/>
            <ac:spMk id="352" creationId="{00000000-0000-0000-0000-000000000000}"/>
          </ac:spMkLst>
        </pc:spChg>
        <pc:spChg chg="mod">
          <ac:chgData name="Stephanie Aubert" userId="8e7b5ca3-7cb9-4c98-8a80-0b8123f2533e" providerId="ADAL" clId="{8928E8DC-A227-47E4-A4E1-231409F69A88}" dt="2024-08-29T19:42:30.549" v="1067" actId="1035"/>
          <ac:spMkLst>
            <pc:docMk/>
            <pc:sldMk cId="0" sldId="269"/>
            <ac:spMk id="353" creationId="{00000000-0000-0000-0000-000000000000}"/>
          </ac:spMkLst>
        </pc:spChg>
        <pc:picChg chg="add mod">
          <ac:chgData name="Stephanie Aubert" userId="8e7b5ca3-7cb9-4c98-8a80-0b8123f2533e" providerId="ADAL" clId="{8928E8DC-A227-47E4-A4E1-231409F69A88}" dt="2024-08-29T19:43:19.470" v="1115" actId="1076"/>
          <ac:picMkLst>
            <pc:docMk/>
            <pc:sldMk cId="0" sldId="269"/>
            <ac:picMk id="2" creationId="{40F58D9D-385A-EB5D-424F-8C43302FC036}"/>
          </ac:picMkLst>
        </pc:picChg>
        <pc:picChg chg="mod">
          <ac:chgData name="Stephanie Aubert" userId="8e7b5ca3-7cb9-4c98-8a80-0b8123f2533e" providerId="ADAL" clId="{8928E8DC-A227-47E4-A4E1-231409F69A88}" dt="2024-08-29T19:43:25.276" v="1117" actId="1076"/>
          <ac:picMkLst>
            <pc:docMk/>
            <pc:sldMk cId="0" sldId="269"/>
            <ac:picMk id="340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2:42.134" v="1100" actId="1035"/>
          <ac:picMkLst>
            <pc:docMk/>
            <pc:sldMk cId="0" sldId="269"/>
            <ac:picMk id="345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2:30.549" v="1067" actId="1035"/>
          <ac:picMkLst>
            <pc:docMk/>
            <pc:sldMk cId="0" sldId="269"/>
            <ac:picMk id="348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2:30.549" v="1067" actId="1035"/>
          <ac:picMkLst>
            <pc:docMk/>
            <pc:sldMk cId="0" sldId="269"/>
            <ac:picMk id="351" creationId="{00000000-0000-0000-0000-000000000000}"/>
          </ac:picMkLst>
        </pc:picChg>
        <pc:picChg chg="mod">
          <ac:chgData name="Stephanie Aubert" userId="8e7b5ca3-7cb9-4c98-8a80-0b8123f2533e" providerId="ADAL" clId="{8928E8DC-A227-47E4-A4E1-231409F69A88}" dt="2024-08-29T19:42:30.549" v="1067" actId="1035"/>
          <ac:picMkLst>
            <pc:docMk/>
            <pc:sldMk cId="0" sldId="269"/>
            <ac:picMk id="354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319927" y="685800"/>
            <a:ext cx="2218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60630aee53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60630aee53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93d0344c49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93d0344c49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5e3fb87a8f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5e3fb87a8f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5e3fb87a8f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5e3fb87a8f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955cfab9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955cfab9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60630aee53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60630aee53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ea46ce58f6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ea46ce58f6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60630aee53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60630aee53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ea46ce58f6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ea46ce58f6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415403d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415403d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e3fb87a8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e3fb87a8f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5e3fb87a8f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5e3fb87a8f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5e3fb87a8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19338" y="685800"/>
            <a:ext cx="22193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5e3fb87a8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9071100" y="12832129"/>
            <a:ext cx="987300" cy="2712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9071100" y="12831978"/>
            <a:ext cx="987300" cy="27129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429578" y="5498253"/>
            <a:ext cx="9044400" cy="28218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429578" y="8429371"/>
            <a:ext cx="9044400" cy="13083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523050" y="3803542"/>
            <a:ext cx="9044400" cy="59340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500"/>
              <a:buNone/>
              <a:defRPr sz="165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523050" y="9987311"/>
            <a:ext cx="9044400" cy="39312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412750" algn="ctr">
              <a:spcBef>
                <a:spcPts val="0"/>
              </a:spcBef>
              <a:spcAft>
                <a:spcPts val="0"/>
              </a:spcAft>
              <a:buSzPts val="2900"/>
              <a:buChar char="●"/>
              <a:defRPr/>
            </a:lvl1pPr>
            <a:lvl2pPr marL="914400" lvl="1" indent="-387350" algn="ctr">
              <a:spcBef>
                <a:spcPts val="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74650" algn="ctr">
              <a:spcBef>
                <a:spcPts val="0"/>
              </a:spcBef>
              <a:spcAft>
                <a:spcPts val="0"/>
              </a:spcAft>
              <a:buSzPts val="2300"/>
              <a:buChar char="■"/>
              <a:defRPr/>
            </a:lvl3pPr>
            <a:lvl4pPr marL="1828800" lvl="3" indent="-368300" algn="ctr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algn="ctr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3200400" lvl="6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3657600" lvl="7" indent="-361950" algn="ctr"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4114800" lvl="8" indent="-361950" algn="ctr"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7045" y="6241947"/>
            <a:ext cx="9044400" cy="30609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5095200"/>
            <a:ext cx="10058400" cy="1044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5095467"/>
            <a:ext cx="10058400" cy="3282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519090" y="2232591"/>
            <a:ext cx="9044400" cy="23202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519090" y="5799871"/>
            <a:ext cx="9044400" cy="8190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900"/>
              <a:buChar char="●"/>
              <a:defRPr>
                <a:solidFill>
                  <a:schemeClr val="accent4"/>
                </a:solidFill>
              </a:defRPr>
            </a:lvl1pPr>
            <a:lvl2pPr marL="914400" lvl="1" indent="-3873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500"/>
              <a:buChar char="○"/>
              <a:defRPr>
                <a:solidFill>
                  <a:schemeClr val="accent4"/>
                </a:solidFill>
              </a:defRPr>
            </a:lvl2pPr>
            <a:lvl3pPr marL="1371600" lvl="2" indent="-3746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300"/>
              <a:buChar char="■"/>
              <a:defRPr>
                <a:solidFill>
                  <a:schemeClr val="accent4"/>
                </a:solidFill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Char char="●"/>
              <a:defRPr>
                <a:solidFill>
                  <a:schemeClr val="accent4"/>
                </a:solidFill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200"/>
              <a:buChar char="○"/>
              <a:defRPr>
                <a:solidFill>
                  <a:schemeClr val="accent4"/>
                </a:solidFill>
              </a:defRPr>
            </a:lvl5pPr>
            <a:lvl6pPr marL="2743200" lvl="5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■"/>
              <a:defRPr>
                <a:solidFill>
                  <a:schemeClr val="accent4"/>
                </a:solidFill>
              </a:defRPr>
            </a:lvl6pPr>
            <a:lvl7pPr marL="3200400" lvl="6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  <a:defRPr>
                <a:solidFill>
                  <a:schemeClr val="accent4"/>
                </a:solidFill>
              </a:defRPr>
            </a:lvl7pPr>
            <a:lvl8pPr marL="3657600" lvl="7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○"/>
              <a:defRPr>
                <a:solidFill>
                  <a:schemeClr val="accent4"/>
                </a:solidFill>
              </a:defRPr>
            </a:lvl8pPr>
            <a:lvl9pPr marL="4114800" lvl="8" indent="-36195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■"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5095200"/>
            <a:ext cx="10058400" cy="10449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5095467"/>
            <a:ext cx="10058400" cy="3282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519090" y="2232591"/>
            <a:ext cx="9044400" cy="23202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519090" y="5799872"/>
            <a:ext cx="4399800" cy="8190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5163675" y="5799872"/>
            <a:ext cx="4399800" cy="8190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1983900"/>
            <a:ext cx="10058400" cy="13560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1983636"/>
            <a:ext cx="10058400" cy="3282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08075" y="49413"/>
            <a:ext cx="9709200" cy="18216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604260" y="76"/>
            <a:ext cx="6454200" cy="1554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-4108440" y="7712700"/>
            <a:ext cx="15544800" cy="1194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48685" y="1081351"/>
            <a:ext cx="3088800" cy="28815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48682" y="4429973"/>
            <a:ext cx="3088800" cy="9560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 sz="1700">
                <a:solidFill>
                  <a:schemeClr val="lt1"/>
                </a:solidFill>
              </a:defRPr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 sz="1700">
                <a:solidFill>
                  <a:schemeClr val="lt1"/>
                </a:solidFill>
              </a:defRPr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■"/>
              <a:defRPr sz="1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39275" y="1475600"/>
            <a:ext cx="6849600" cy="123633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5029200" cy="15544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-2801807" y="7713613"/>
            <a:ext cx="15543000" cy="1194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92050" y="3726929"/>
            <a:ext cx="4449600" cy="44796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800"/>
              <a:buNone/>
              <a:defRPr sz="5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92050" y="8400167"/>
            <a:ext cx="4449600" cy="37329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5433450" y="2188693"/>
            <a:ext cx="4220400" cy="111675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marL="457200" lvl="0" indent="-412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Char char="●"/>
              <a:defRPr>
                <a:solidFill>
                  <a:schemeClr val="lt1"/>
                </a:solidFill>
              </a:defRPr>
            </a:lvl1pPr>
            <a:lvl2pPr marL="914400" lvl="1" indent="-3873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746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Char char="■"/>
              <a:defRPr>
                <a:solidFill>
                  <a:schemeClr val="lt1"/>
                </a:solidFill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●"/>
              <a:defRPr>
                <a:solidFill>
                  <a:schemeClr val="lt1"/>
                </a:solidFill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Char char="○"/>
              <a:defRPr>
                <a:solidFill>
                  <a:schemeClr val="lt1"/>
                </a:solidFill>
              </a:defRPr>
            </a:lvl5pPr>
            <a:lvl6pPr marL="2743200" lvl="5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■"/>
              <a:defRPr>
                <a:solidFill>
                  <a:schemeClr val="lt1"/>
                </a:solidFill>
              </a:defRPr>
            </a:lvl6pPr>
            <a:lvl7pPr marL="3200400" lvl="6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●"/>
              <a:defRPr>
                <a:solidFill>
                  <a:schemeClr val="lt1"/>
                </a:solidFill>
              </a:defRPr>
            </a:lvl7pPr>
            <a:lvl8pPr marL="3657600" lvl="7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○"/>
              <a:defRPr>
                <a:solidFill>
                  <a:schemeClr val="lt1"/>
                </a:solidFill>
              </a:defRPr>
            </a:lvl8pPr>
            <a:lvl9pPr marL="4114800" lvl="8" indent="-3619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253"/>
            <a:ext cx="10058400" cy="14191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13970749"/>
            <a:ext cx="10058400" cy="22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62865" y="14194849"/>
            <a:ext cx="9220200" cy="13500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  <a:defRPr sz="17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9090" y="2232591"/>
            <a:ext cx="9044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50" tIns="125850" rIns="125850" bIns="1258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Quicksand"/>
              <a:buNone/>
              <a:defRPr sz="46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boto"/>
              <a:buNone/>
              <a:defRPr sz="4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9090" y="5799871"/>
            <a:ext cx="9044400" cy="81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50" tIns="125850" rIns="125850" bIns="125850" anchor="t" anchorCtr="0">
            <a:normAutofit/>
          </a:bodyPr>
          <a:lstStyle>
            <a:lvl1pPr marL="457200" lvl="0" indent="-412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900"/>
              <a:buFont typeface="Quicksand"/>
              <a:buChar char="●"/>
              <a:defRPr sz="2900" b="1">
                <a:solidFill>
                  <a:schemeClr val="lt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87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Proxima Nova Semibold"/>
              <a:buChar char="○"/>
              <a:defRPr sz="2500">
                <a:solidFill>
                  <a:schemeClr val="l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1371600" lvl="2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300"/>
              <a:buFont typeface="Proxima Nova"/>
              <a:buChar char="■"/>
              <a:defRPr sz="23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roxima Nova"/>
              <a:buChar char="●"/>
              <a:defRPr sz="22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Proxima Nova"/>
              <a:buChar char="○"/>
              <a:defRPr sz="22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■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●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○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Proxima Nova"/>
              <a:buChar char="■"/>
              <a:defRPr sz="2100">
                <a:solidFill>
                  <a:schemeClr val="lt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375896" y="14191216"/>
            <a:ext cx="603600" cy="11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850" tIns="125850" rIns="125850" bIns="125850" anchor="ctr" anchorCtr="0">
            <a:normAutofit/>
          </a:bodyPr>
          <a:lstStyle>
            <a:lvl1pPr lvl="0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4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2.jp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1.jpg"/><Relationship Id="rId4" Type="http://schemas.openxmlformats.org/officeDocument/2006/relationships/image" Target="../media/image33.jp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7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gif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39.png"/><Relationship Id="rId4" Type="http://schemas.openxmlformats.org/officeDocument/2006/relationships/image" Target="../media/image4.png"/><Relationship Id="rId9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g"/><Relationship Id="rId5" Type="http://schemas.openxmlformats.org/officeDocument/2006/relationships/image" Target="../media/image4.pn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g"/><Relationship Id="rId11" Type="http://schemas.openxmlformats.org/officeDocument/2006/relationships/image" Target="../media/image20.jpg"/><Relationship Id="rId5" Type="http://schemas.openxmlformats.org/officeDocument/2006/relationships/image" Target="../media/image16.jpg"/><Relationship Id="rId10" Type="http://schemas.openxmlformats.org/officeDocument/2006/relationships/image" Target="../media/image19.jpg"/><Relationship Id="rId4" Type="http://schemas.openxmlformats.org/officeDocument/2006/relationships/image" Target="../media/image15.jp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10" Type="http://schemas.openxmlformats.org/officeDocument/2006/relationships/image" Target="../media/image1.jpg"/><Relationship Id="rId4" Type="http://schemas.openxmlformats.org/officeDocument/2006/relationships/image" Target="../media/image25.jpg"/><Relationship Id="rId9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museum&#10;&#10;Description automatically generated">
            <a:extLst>
              <a:ext uri="{FF2B5EF4-FFF2-40B4-BE49-F238E27FC236}">
                <a16:creationId xmlns:a16="http://schemas.microsoft.com/office/drawing/2014/main" id="{E19E412B-2527-600D-1D17-4ED1CB796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850" y="14183242"/>
            <a:ext cx="2992975" cy="1361558"/>
          </a:xfrm>
          <a:prstGeom prst="rect">
            <a:avLst/>
          </a:prstGeom>
        </p:spPr>
      </p:pic>
      <p:sp>
        <p:nvSpPr>
          <p:cNvPr id="67" name="Google Shape;67;p13"/>
          <p:cNvSpPr/>
          <p:nvPr/>
        </p:nvSpPr>
        <p:spPr>
          <a:xfrm>
            <a:off x="323325" y="13197154"/>
            <a:ext cx="8542800" cy="110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/>
          <p:nvPr/>
        </p:nvSpPr>
        <p:spPr>
          <a:xfrm>
            <a:off x="323325" y="11460104"/>
            <a:ext cx="8878200" cy="155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323325" y="8419230"/>
            <a:ext cx="9440700" cy="11067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4294967295"/>
          </p:nvPr>
        </p:nvSpPr>
        <p:spPr>
          <a:xfrm>
            <a:off x="617650" y="8426748"/>
            <a:ext cx="9160800" cy="1106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dirty="0">
                <a:solidFill>
                  <a:srgbClr val="005D9B"/>
                </a:solidFill>
              </a:rPr>
              <a:t>Coffee beans are grown in other countries, </a:t>
            </a:r>
            <a:br>
              <a:rPr lang="en" dirty="0">
                <a:solidFill>
                  <a:srgbClr val="005D9B"/>
                </a:solidFill>
              </a:rPr>
            </a:br>
            <a:r>
              <a:rPr lang="en" dirty="0">
                <a:solidFill>
                  <a:srgbClr val="005D9B"/>
                </a:solidFill>
              </a:rPr>
              <a:t>such as Colombia, Costa Rica, and Vietnam. </a:t>
            </a:r>
            <a:endParaRPr dirty="0">
              <a:solidFill>
                <a:srgbClr val="005D9B"/>
              </a:solidFill>
            </a:endParaRPr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Bean Machine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pic>
        <p:nvPicPr>
          <p:cNvPr id="74" name="Google Shape;74;p13"/>
          <p:cNvPicPr preferRelativeResize="0"/>
          <p:nvPr/>
        </p:nvPicPr>
        <p:blipFill rotWithShape="1">
          <a:blip r:embed="rId5">
            <a:alphaModFix/>
          </a:blip>
          <a:srcRect t="823" b="2286"/>
          <a:stretch/>
        </p:blipFill>
        <p:spPr>
          <a:xfrm flipH="1">
            <a:off x="337750" y="2342975"/>
            <a:ext cx="9440700" cy="592292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6">
            <a:alphaModFix/>
          </a:blip>
          <a:srcRect l="27452" t="27479" b="18861"/>
          <a:stretch/>
        </p:blipFill>
        <p:spPr>
          <a:xfrm>
            <a:off x="575061" y="14531921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/>
          <p:nvPr/>
        </p:nvSpPr>
        <p:spPr>
          <a:xfrm>
            <a:off x="568831" y="7260818"/>
            <a:ext cx="8878203" cy="80376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1"/>
                </a:solidFill>
                <a:latin typeface="Quicksand"/>
              </a:rPr>
              <a:t>How did they get here?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4294967295"/>
          </p:nvPr>
        </p:nvSpPr>
        <p:spPr>
          <a:xfrm>
            <a:off x="615675" y="11425104"/>
            <a:ext cx="7405800" cy="6642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The beans travel up the river on a boat. </a:t>
            </a:r>
            <a:r>
              <a:rPr lang="en">
                <a:solidFill>
                  <a:schemeClr val="dk1"/>
                </a:solidFill>
              </a:rPr>
              <a:t>When they reach the port, the big blue cranes lift the beans off of the boat.</a:t>
            </a:r>
            <a:endParaRPr>
              <a:solidFill>
                <a:srgbClr val="005D9B"/>
              </a:solidFill>
            </a:endParaRPr>
          </a:p>
        </p:txBody>
      </p:sp>
      <p:sp>
        <p:nvSpPr>
          <p:cNvPr id="78" name="Google Shape;78;p13"/>
          <p:cNvSpPr/>
          <p:nvPr/>
        </p:nvSpPr>
        <p:spPr>
          <a:xfrm>
            <a:off x="323325" y="9730354"/>
            <a:ext cx="9160800" cy="15339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4294967295"/>
          </p:nvPr>
        </p:nvSpPr>
        <p:spPr>
          <a:xfrm>
            <a:off x="615675" y="9705504"/>
            <a:ext cx="7628100" cy="15588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dirty="0">
                <a:solidFill>
                  <a:srgbClr val="005D9B"/>
                </a:solidFill>
              </a:rPr>
              <a:t>Next, the beans are harvested and put into bags, then these bags are loaded </a:t>
            </a:r>
            <a:br>
              <a:rPr lang="en" dirty="0">
                <a:solidFill>
                  <a:srgbClr val="005D9B"/>
                </a:solidFill>
              </a:rPr>
            </a:br>
            <a:r>
              <a:rPr lang="en" dirty="0">
                <a:solidFill>
                  <a:srgbClr val="005D9B"/>
                </a:solidFill>
              </a:rPr>
              <a:t>in the orange containers you see above.</a:t>
            </a:r>
            <a:endParaRPr dirty="0">
              <a:solidFill>
                <a:srgbClr val="005D9B"/>
              </a:solidFill>
            </a:endParaRPr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294967295"/>
          </p:nvPr>
        </p:nvSpPr>
        <p:spPr>
          <a:xfrm>
            <a:off x="615675" y="13197154"/>
            <a:ext cx="7781400" cy="1106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>
                <a:solidFill>
                  <a:srgbClr val="005D9B"/>
                </a:solidFill>
              </a:rPr>
              <a:t>The beans are then brought to the café or market on a plane, train, or truck.  </a:t>
            </a:r>
            <a:endParaRPr>
              <a:solidFill>
                <a:srgbClr val="005D9B"/>
              </a:solidFill>
            </a:endParaRPr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7">
            <a:alphaModFix/>
          </a:blip>
          <a:srcRect l="39291" t="14544" r="157"/>
          <a:stretch/>
        </p:blipFill>
        <p:spPr>
          <a:xfrm>
            <a:off x="7994675" y="9750386"/>
            <a:ext cx="1921800" cy="1911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04149">
            <a:off x="8633218" y="8552771"/>
            <a:ext cx="779755" cy="779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9">
            <a:alphaModFix/>
          </a:blip>
          <a:srcRect l="31826" t="15788" r="21286" b="28242"/>
          <a:stretch/>
        </p:blipFill>
        <p:spPr>
          <a:xfrm>
            <a:off x="7782550" y="11706050"/>
            <a:ext cx="2136000" cy="1911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10">
            <a:alphaModFix/>
          </a:blip>
          <a:srcRect l="16644" r="16644"/>
          <a:stretch/>
        </p:blipFill>
        <p:spPr>
          <a:xfrm>
            <a:off x="7853365" y="13488200"/>
            <a:ext cx="2004300" cy="2002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" name="Google Shape;85;p13"/>
          <p:cNvSpPr/>
          <p:nvPr/>
        </p:nvSpPr>
        <p:spPr>
          <a:xfrm>
            <a:off x="221325" y="8286919"/>
            <a:ext cx="218959" cy="556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1</a:t>
            </a:r>
          </a:p>
        </p:txBody>
      </p:sp>
      <p:sp>
        <p:nvSpPr>
          <p:cNvPr id="86" name="Google Shape;86;p13"/>
          <p:cNvSpPr/>
          <p:nvPr/>
        </p:nvSpPr>
        <p:spPr>
          <a:xfrm>
            <a:off x="217649" y="9629292"/>
            <a:ext cx="353881" cy="5645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2</a:t>
            </a:r>
          </a:p>
        </p:txBody>
      </p:sp>
      <p:sp>
        <p:nvSpPr>
          <p:cNvPr id="87" name="Google Shape;87;p13"/>
          <p:cNvSpPr/>
          <p:nvPr/>
        </p:nvSpPr>
        <p:spPr>
          <a:xfrm>
            <a:off x="220347" y="11264292"/>
            <a:ext cx="348484" cy="5605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3</a:t>
            </a:r>
          </a:p>
        </p:txBody>
      </p:sp>
      <p:sp>
        <p:nvSpPr>
          <p:cNvPr id="88" name="Google Shape;88;p13"/>
          <p:cNvSpPr/>
          <p:nvPr/>
        </p:nvSpPr>
        <p:spPr>
          <a:xfrm>
            <a:off x="181413" y="13018892"/>
            <a:ext cx="426353" cy="556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4</a:t>
            </a:r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11">
            <a:alphaModFix/>
          </a:blip>
          <a:srcRect t="36222" b="17920"/>
          <a:stretch/>
        </p:blipFill>
        <p:spPr>
          <a:xfrm>
            <a:off x="185350" y="4839223"/>
            <a:ext cx="1921800" cy="1911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12">
            <a:alphaModFix/>
          </a:blip>
          <a:srcRect l="462" t="26020" r="10593" b="33500"/>
          <a:stretch/>
        </p:blipFill>
        <p:spPr>
          <a:xfrm>
            <a:off x="185350" y="2923512"/>
            <a:ext cx="1921800" cy="1897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BC86A135-9BD0-AA3E-9983-843BD09EB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395" y="14004203"/>
            <a:ext cx="2992975" cy="1361558"/>
          </a:xfrm>
          <a:prstGeom prst="rect">
            <a:avLst/>
          </a:prstGeom>
        </p:spPr>
      </p:pic>
      <p:pic>
        <p:nvPicPr>
          <p:cNvPr id="264" name="Google Shape;264;p23"/>
          <p:cNvPicPr preferRelativeResize="0"/>
          <p:nvPr/>
        </p:nvPicPr>
        <p:blipFill rotWithShape="1">
          <a:blip r:embed="rId4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204625" y="2150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66" name="Google Shape;266;p23"/>
          <p:cNvSpPr txBox="1">
            <a:spLocks noGrp="1"/>
          </p:cNvSpPr>
          <p:nvPr>
            <p:ph type="title" idx="4294967295"/>
          </p:nvPr>
        </p:nvSpPr>
        <p:spPr>
          <a:xfrm>
            <a:off x="26775" y="28546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 dirty="0"/>
              <a:t>Nature Notes</a:t>
            </a:r>
            <a:endParaRPr sz="7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 dirty="0"/>
          </a:p>
        </p:txBody>
      </p:sp>
      <p:pic>
        <p:nvPicPr>
          <p:cNvPr id="267" name="Google Shape;267;p23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405113" y="14300176"/>
            <a:ext cx="3424783" cy="7342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3"/>
          <p:cNvSpPr txBox="1"/>
          <p:nvPr/>
        </p:nvSpPr>
        <p:spPr>
          <a:xfrm>
            <a:off x="6573273" y="4267175"/>
            <a:ext cx="33606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New Orleans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1" name="Google Shape;271;p23"/>
          <p:cNvSpPr/>
          <p:nvPr/>
        </p:nvSpPr>
        <p:spPr>
          <a:xfrm>
            <a:off x="5461198" y="2826289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2" name="Google Shape;272;p23"/>
          <p:cNvSpPr/>
          <p:nvPr/>
        </p:nvSpPr>
        <p:spPr>
          <a:xfrm>
            <a:off x="7234692" y="4469923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3" name="Google Shape;273;p23"/>
          <p:cNvSpPr/>
          <p:nvPr/>
        </p:nvSpPr>
        <p:spPr>
          <a:xfrm>
            <a:off x="184400" y="1828337"/>
            <a:ext cx="4870200" cy="401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How have the plants and animals you see adapted to the wetland environment?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4" name="Google Shape;274;p23"/>
          <p:cNvSpPr/>
          <p:nvPr/>
        </p:nvSpPr>
        <p:spPr>
          <a:xfrm>
            <a:off x="5800994" y="2142019"/>
            <a:ext cx="3972600" cy="33819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Why do they live here, and not somewhere else? </a:t>
            </a:r>
            <a:endParaRPr sz="32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75" name="Google Shape;275;p23"/>
          <p:cNvSpPr/>
          <p:nvPr/>
        </p:nvSpPr>
        <p:spPr>
          <a:xfrm>
            <a:off x="3849625" y="4644750"/>
            <a:ext cx="3613800" cy="307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What would happen if one species left?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76" name="Google Shape;276;p23"/>
          <p:cNvPicPr preferRelativeResize="0"/>
          <p:nvPr/>
        </p:nvPicPr>
        <p:blipFill rotWithShape="1">
          <a:blip r:embed="rId6">
            <a:alphaModFix/>
          </a:blip>
          <a:srcRect l="15933" t="8456" r="27744" b="8960"/>
          <a:stretch/>
        </p:blipFill>
        <p:spPr>
          <a:xfrm>
            <a:off x="6861758" y="8700253"/>
            <a:ext cx="3055500" cy="29817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7" name="Google Shape;277;p23"/>
          <p:cNvPicPr preferRelativeResize="0"/>
          <p:nvPr/>
        </p:nvPicPr>
        <p:blipFill rotWithShape="1">
          <a:blip r:embed="rId7">
            <a:alphaModFix/>
          </a:blip>
          <a:srcRect l="29837" t="4500" r="12505" b="12470"/>
          <a:stretch/>
        </p:blipFill>
        <p:spPr>
          <a:xfrm>
            <a:off x="2370250" y="8535234"/>
            <a:ext cx="3613800" cy="3527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78" name="Google Shape;278;p23"/>
          <p:cNvSpPr/>
          <p:nvPr/>
        </p:nvSpPr>
        <p:spPr>
          <a:xfrm>
            <a:off x="730100" y="7720086"/>
            <a:ext cx="8651750" cy="79824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How did they adapt?</a:t>
            </a:r>
          </a:p>
        </p:txBody>
      </p:sp>
      <p:pic>
        <p:nvPicPr>
          <p:cNvPr id="279" name="Google Shape;279;p23"/>
          <p:cNvPicPr preferRelativeResize="0"/>
          <p:nvPr/>
        </p:nvPicPr>
        <p:blipFill rotWithShape="1">
          <a:blip r:embed="rId8">
            <a:alphaModFix/>
          </a:blip>
          <a:srcRect l="13402" r="13402"/>
          <a:stretch/>
        </p:blipFill>
        <p:spPr>
          <a:xfrm>
            <a:off x="4706350" y="10620958"/>
            <a:ext cx="3613800" cy="35268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0" name="Google Shape;280;p23"/>
          <p:cNvPicPr preferRelativeResize="0"/>
          <p:nvPr/>
        </p:nvPicPr>
        <p:blipFill rotWithShape="1">
          <a:blip r:embed="rId9">
            <a:alphaModFix/>
          </a:blip>
          <a:srcRect l="15857" r="15850"/>
          <a:stretch/>
        </p:blipFill>
        <p:spPr>
          <a:xfrm>
            <a:off x="244600" y="10773359"/>
            <a:ext cx="2869500" cy="28008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1" name="Google Shape;281;p23"/>
          <p:cNvSpPr/>
          <p:nvPr/>
        </p:nvSpPr>
        <p:spPr>
          <a:xfrm>
            <a:off x="5490425" y="12541204"/>
            <a:ext cx="2045645" cy="664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color</a:t>
            </a:r>
          </a:p>
        </p:txBody>
      </p:sp>
      <p:sp>
        <p:nvSpPr>
          <p:cNvPr id="282" name="Google Shape;282;p23"/>
          <p:cNvSpPr/>
          <p:nvPr/>
        </p:nvSpPr>
        <p:spPr>
          <a:xfrm>
            <a:off x="7422262" y="10175796"/>
            <a:ext cx="2002235" cy="6063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beak</a:t>
            </a:r>
          </a:p>
        </p:txBody>
      </p:sp>
      <p:sp>
        <p:nvSpPr>
          <p:cNvPr id="283" name="Google Shape;283;p23"/>
          <p:cNvSpPr/>
          <p:nvPr/>
        </p:nvSpPr>
        <p:spPr>
          <a:xfrm>
            <a:off x="1092313" y="12233596"/>
            <a:ext cx="1174057" cy="6063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fur</a:t>
            </a:r>
          </a:p>
        </p:txBody>
      </p:sp>
      <p:sp>
        <p:nvSpPr>
          <p:cNvPr id="284" name="Google Shape;284;p23"/>
          <p:cNvSpPr/>
          <p:nvPr/>
        </p:nvSpPr>
        <p:spPr>
          <a:xfrm>
            <a:off x="3168006" y="10180449"/>
            <a:ext cx="2060437" cy="53358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roots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4"/>
          <p:cNvPicPr preferRelativeResize="0"/>
          <p:nvPr/>
        </p:nvPicPr>
        <p:blipFill rotWithShape="1">
          <a:blip r:embed="rId3">
            <a:alphaModFix/>
          </a:blip>
          <a:srcRect l="17430" r="17430"/>
          <a:stretch/>
        </p:blipFill>
        <p:spPr>
          <a:xfrm>
            <a:off x="784287" y="3441287"/>
            <a:ext cx="3613800" cy="3527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0" name="Google Shape;290;p24"/>
          <p:cNvPicPr preferRelativeResize="0"/>
          <p:nvPr/>
        </p:nvPicPr>
        <p:blipFill rotWithShape="1">
          <a:blip r:embed="rId4">
            <a:alphaModFix/>
          </a:blip>
          <a:srcRect l="15652" r="15514" b="13081"/>
          <a:stretch/>
        </p:blipFill>
        <p:spPr>
          <a:xfrm flipH="1">
            <a:off x="4256144" y="10685164"/>
            <a:ext cx="3438900" cy="2910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1" name="Google Shape;291;p24"/>
          <p:cNvPicPr preferRelativeResize="0"/>
          <p:nvPr/>
        </p:nvPicPr>
        <p:blipFill rotWithShape="1">
          <a:blip r:embed="rId5">
            <a:alphaModFix amt="52999"/>
          </a:blip>
          <a:srcRect t="31856"/>
          <a:stretch/>
        </p:blipFill>
        <p:spPr>
          <a:xfrm>
            <a:off x="-25" y="-180997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92" name="Google Shape;292;p24"/>
          <p:cNvSpPr/>
          <p:nvPr/>
        </p:nvSpPr>
        <p:spPr>
          <a:xfrm>
            <a:off x="204625" y="160624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3" name="Google Shape;293;p24"/>
          <p:cNvSpPr txBox="1">
            <a:spLocks noGrp="1"/>
          </p:cNvSpPr>
          <p:nvPr>
            <p:ph type="title" idx="4294967295"/>
          </p:nvPr>
        </p:nvSpPr>
        <p:spPr>
          <a:xfrm>
            <a:off x="26775" y="291999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 dirty="0"/>
              <a:t>Nature Notes</a:t>
            </a:r>
            <a:endParaRPr sz="7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 dirty="0"/>
          </a:p>
        </p:txBody>
      </p:sp>
      <p:pic>
        <p:nvPicPr>
          <p:cNvPr id="297" name="Google Shape;297;p24"/>
          <p:cNvPicPr preferRelativeResize="0"/>
          <p:nvPr/>
        </p:nvPicPr>
        <p:blipFill rotWithShape="1">
          <a:blip r:embed="rId6">
            <a:alphaModFix/>
          </a:blip>
          <a:srcRect l="27452" t="27479" b="18861"/>
          <a:stretch/>
        </p:blipFill>
        <p:spPr>
          <a:xfrm>
            <a:off x="357022" y="14424748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4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New Orleans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99" name="Google Shape;299;p24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300" name="Google Shape;300;p24"/>
          <p:cNvPicPr preferRelativeResize="0"/>
          <p:nvPr/>
        </p:nvPicPr>
        <p:blipFill rotWithShape="1">
          <a:blip r:embed="rId7">
            <a:alphaModFix/>
          </a:blip>
          <a:srcRect l="23311" r="8387"/>
          <a:stretch/>
        </p:blipFill>
        <p:spPr>
          <a:xfrm>
            <a:off x="5444871" y="3745809"/>
            <a:ext cx="4178100" cy="4077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01" name="Google Shape;301;p24"/>
          <p:cNvPicPr preferRelativeResize="0"/>
          <p:nvPr/>
        </p:nvPicPr>
        <p:blipFill rotWithShape="1">
          <a:blip r:embed="rId8">
            <a:alphaModFix/>
          </a:blip>
          <a:srcRect l="15515" t="2796" r="29406" b="16610"/>
          <a:stretch/>
        </p:blipFill>
        <p:spPr>
          <a:xfrm>
            <a:off x="2398324" y="6024959"/>
            <a:ext cx="4282200" cy="4179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2" name="Google Shape;302;p24"/>
          <p:cNvSpPr/>
          <p:nvPr/>
        </p:nvSpPr>
        <p:spPr>
          <a:xfrm>
            <a:off x="1294875" y="2133321"/>
            <a:ext cx="7512170" cy="6369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i="0" dirty="0">
                <a:ln w="38100" cap="flat" cmpd="sng">
                  <a:solidFill>
                    <a:srgbClr val="005D9B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Who lives at LCM?</a:t>
            </a:r>
          </a:p>
        </p:txBody>
      </p:sp>
      <p:pic>
        <p:nvPicPr>
          <p:cNvPr id="303" name="Google Shape;303;p24"/>
          <p:cNvPicPr preferRelativeResize="0"/>
          <p:nvPr/>
        </p:nvPicPr>
        <p:blipFill rotWithShape="1">
          <a:blip r:embed="rId9">
            <a:alphaModFix/>
          </a:blip>
          <a:srcRect l="15456" r="15449"/>
          <a:stretch/>
        </p:blipFill>
        <p:spPr>
          <a:xfrm>
            <a:off x="927112" y="8940755"/>
            <a:ext cx="3805500" cy="37140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4" name="Google Shape;304;p24"/>
          <p:cNvSpPr/>
          <p:nvPr/>
        </p:nvSpPr>
        <p:spPr>
          <a:xfrm>
            <a:off x="357022" y="7302560"/>
            <a:ext cx="2170837" cy="75276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egret</a:t>
            </a:r>
          </a:p>
        </p:txBody>
      </p:sp>
      <p:sp>
        <p:nvSpPr>
          <p:cNvPr id="305" name="Google Shape;305;p24"/>
          <p:cNvSpPr/>
          <p:nvPr/>
        </p:nvSpPr>
        <p:spPr>
          <a:xfrm>
            <a:off x="5975594" y="3257665"/>
            <a:ext cx="3519053" cy="7599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alligator</a:t>
            </a:r>
          </a:p>
        </p:txBody>
      </p:sp>
      <p:sp>
        <p:nvSpPr>
          <p:cNvPr id="306" name="Google Shape;306;p24"/>
          <p:cNvSpPr/>
          <p:nvPr/>
        </p:nvSpPr>
        <p:spPr>
          <a:xfrm>
            <a:off x="927112" y="3126614"/>
            <a:ext cx="2196354" cy="60634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turtle</a:t>
            </a:r>
          </a:p>
        </p:txBody>
      </p:sp>
      <p:sp>
        <p:nvSpPr>
          <p:cNvPr id="307" name="Google Shape;307;p24"/>
          <p:cNvSpPr/>
          <p:nvPr/>
        </p:nvSpPr>
        <p:spPr>
          <a:xfrm>
            <a:off x="5554015" y="9736946"/>
            <a:ext cx="4282058" cy="664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blue heron</a:t>
            </a:r>
          </a:p>
        </p:txBody>
      </p:sp>
      <p:sp>
        <p:nvSpPr>
          <p:cNvPr id="308" name="Google Shape;308;p24"/>
          <p:cNvSpPr/>
          <p:nvPr/>
        </p:nvSpPr>
        <p:spPr>
          <a:xfrm>
            <a:off x="291709" y="12456373"/>
            <a:ext cx="3099127" cy="664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live oak</a:t>
            </a:r>
          </a:p>
        </p:txBody>
      </p:sp>
      <p:sp>
        <p:nvSpPr>
          <p:cNvPr id="309" name="Google Shape;309;p24"/>
          <p:cNvSpPr/>
          <p:nvPr/>
        </p:nvSpPr>
        <p:spPr>
          <a:xfrm>
            <a:off x="4732612" y="13402525"/>
            <a:ext cx="5325321" cy="6642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mallard duck</a:t>
            </a: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DBD36B8D-4894-C1E3-3656-01CFBAAB2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1329" y="14076069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5"/>
          <p:cNvPicPr preferRelativeResize="0"/>
          <p:nvPr/>
        </p:nvPicPr>
        <p:blipFill rotWithShape="1">
          <a:blip r:embed="rId3">
            <a:alphaModFix/>
          </a:blip>
          <a:srcRect b="11284"/>
          <a:stretch/>
        </p:blipFill>
        <p:spPr>
          <a:xfrm flipH="1">
            <a:off x="119693" y="6486549"/>
            <a:ext cx="4115855" cy="1193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5"/>
          <p:cNvPicPr preferRelativeResize="0"/>
          <p:nvPr/>
        </p:nvPicPr>
        <p:blipFill rotWithShape="1">
          <a:blip r:embed="rId4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316" name="Google Shape;316;p25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17" name="Google Shape;317;p25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What is a Wetland?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pic>
        <p:nvPicPr>
          <p:cNvPr id="318" name="Google Shape;318;p25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1471238" y="1432451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5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New Orleans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0" name="Google Shape;320;p25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1" name="Google Shape;321;p25"/>
          <p:cNvSpPr txBox="1"/>
          <p:nvPr/>
        </p:nvSpPr>
        <p:spPr>
          <a:xfrm>
            <a:off x="6573273" y="3831755"/>
            <a:ext cx="33606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New Orleans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2" name="Google Shape;322;p25"/>
          <p:cNvSpPr/>
          <p:nvPr/>
        </p:nvSpPr>
        <p:spPr>
          <a:xfrm>
            <a:off x="5461198" y="3000457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3" name="Google Shape;323;p25"/>
          <p:cNvSpPr/>
          <p:nvPr/>
        </p:nvSpPr>
        <p:spPr>
          <a:xfrm>
            <a:off x="7234692" y="464409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4" name="Google Shape;324;p25"/>
          <p:cNvSpPr/>
          <p:nvPr/>
        </p:nvSpPr>
        <p:spPr>
          <a:xfrm>
            <a:off x="184400" y="2002505"/>
            <a:ext cx="4870200" cy="4011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How are wetland plants and animals alike? How are they different?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5" name="Google Shape;325;p25"/>
          <p:cNvSpPr/>
          <p:nvPr/>
        </p:nvSpPr>
        <p:spPr>
          <a:xfrm>
            <a:off x="5810670" y="2195246"/>
            <a:ext cx="3972600" cy="33819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Why are wetlands important?</a:t>
            </a:r>
            <a:endParaRPr sz="32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6" name="Google Shape;326;p25"/>
          <p:cNvSpPr/>
          <p:nvPr/>
        </p:nvSpPr>
        <p:spPr>
          <a:xfrm>
            <a:off x="3925825" y="4590318"/>
            <a:ext cx="3613800" cy="3070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How does sediment absorb water?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27" name="Google Shape;327;p25"/>
          <p:cNvSpPr/>
          <p:nvPr/>
        </p:nvSpPr>
        <p:spPr>
          <a:xfrm>
            <a:off x="1771100" y="7733542"/>
            <a:ext cx="8136900" cy="2682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25"/>
          <p:cNvSpPr txBox="1">
            <a:spLocks noGrp="1"/>
          </p:cNvSpPr>
          <p:nvPr>
            <p:ph type="subTitle" idx="4294967295"/>
          </p:nvPr>
        </p:nvSpPr>
        <p:spPr>
          <a:xfrm>
            <a:off x="3020325" y="7787517"/>
            <a:ext cx="7153800" cy="26820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3100">
                <a:solidFill>
                  <a:srgbClr val="005D9B"/>
                </a:solidFill>
              </a:rPr>
              <a:t>Using the paper on the tables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    around you, design a solution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   for flooding.  How do we keep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   our cities safe living with water?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   Draw a map showing your idea!</a:t>
            </a:r>
            <a:endParaRPr sz="3100">
              <a:solidFill>
                <a:srgbClr val="005D9B"/>
              </a:solidFill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 rotWithShape="1">
          <a:blip r:embed="rId6">
            <a:alphaModFix/>
          </a:blip>
          <a:srcRect l="16302" r="16302"/>
          <a:stretch/>
        </p:blipFill>
        <p:spPr>
          <a:xfrm>
            <a:off x="203950" y="7787542"/>
            <a:ext cx="3072600" cy="3070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0" name="Google Shape;330;p25"/>
          <p:cNvSpPr/>
          <p:nvPr/>
        </p:nvSpPr>
        <p:spPr>
          <a:xfrm>
            <a:off x="168425" y="11187117"/>
            <a:ext cx="9318000" cy="2276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25"/>
          <p:cNvSpPr txBox="1">
            <a:spLocks noGrp="1"/>
          </p:cNvSpPr>
          <p:nvPr>
            <p:ph type="subTitle" idx="4294967295"/>
          </p:nvPr>
        </p:nvSpPr>
        <p:spPr>
          <a:xfrm>
            <a:off x="383371" y="11263317"/>
            <a:ext cx="71538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100" dirty="0">
                <a:solidFill>
                  <a:srgbClr val="005D9B"/>
                </a:solidFill>
              </a:rPr>
              <a:t>How can water be used for good, 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as an asset?  What benefits do we have living so close to rivers, lakes, bayous, and the Gulf of Mexico?</a:t>
            </a:r>
            <a:endParaRPr sz="2000" dirty="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3100" dirty="0">
              <a:solidFill>
                <a:srgbClr val="005D9B"/>
              </a:solidFill>
            </a:endParaRPr>
          </a:p>
        </p:txBody>
      </p:sp>
      <p:pic>
        <p:nvPicPr>
          <p:cNvPr id="332" name="Google Shape;332;p25"/>
          <p:cNvPicPr preferRelativeResize="0"/>
          <p:nvPr/>
        </p:nvPicPr>
        <p:blipFill rotWithShape="1">
          <a:blip r:embed="rId7">
            <a:alphaModFix/>
          </a:blip>
          <a:srcRect l="16645" r="16638"/>
          <a:stretch/>
        </p:blipFill>
        <p:spPr>
          <a:xfrm>
            <a:off x="7408125" y="11002967"/>
            <a:ext cx="2484000" cy="2481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A7E45B59-331F-6584-64E1-91F5081E69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1472" y="13836134"/>
            <a:ext cx="3355772" cy="15266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6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338" name="Google Shape;338;p26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9" name="Google Shape;339;p26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What is a Wetland?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pic>
        <p:nvPicPr>
          <p:cNvPr id="340" name="Google Shape;340;p26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859786" y="13988058"/>
            <a:ext cx="4528589" cy="97085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 txBox="1"/>
          <p:nvPr/>
        </p:nvSpPr>
        <p:spPr>
          <a:xfrm>
            <a:off x="-3041286" y="2412938"/>
            <a:ext cx="1478400" cy="6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New Orleans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2" name="Google Shape;342;p26"/>
          <p:cNvSpPr/>
          <p:nvPr/>
        </p:nvSpPr>
        <p:spPr>
          <a:xfrm>
            <a:off x="-4171093" y="2666981"/>
            <a:ext cx="913800" cy="9213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43" name="Google Shape;343;p26"/>
          <p:cNvSpPr/>
          <p:nvPr/>
        </p:nvSpPr>
        <p:spPr>
          <a:xfrm>
            <a:off x="1734500" y="10887276"/>
            <a:ext cx="8136900" cy="233222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6"/>
          <p:cNvSpPr txBox="1">
            <a:spLocks noGrp="1"/>
          </p:cNvSpPr>
          <p:nvPr>
            <p:ph type="subTitle" idx="4294967295"/>
          </p:nvPr>
        </p:nvSpPr>
        <p:spPr>
          <a:xfrm>
            <a:off x="2940183" y="10897709"/>
            <a:ext cx="7153800" cy="26820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solidFill>
                  <a:srgbClr val="005D9B"/>
                </a:solidFill>
              </a:rPr>
              <a:t>Imagine you live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  deep in the swampy wetlands….  </a:t>
            </a:r>
            <a:endParaRPr sz="3100" dirty="0"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en" sz="3100" dirty="0">
                <a:solidFill>
                  <a:srgbClr val="005D9B"/>
                </a:solidFill>
              </a:rPr>
              <a:t>      Draw a picture of what your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	house or boat might look like. </a:t>
            </a:r>
            <a:endParaRPr sz="3100" dirty="0">
              <a:solidFill>
                <a:srgbClr val="005D9B"/>
              </a:solidFill>
            </a:endParaRPr>
          </a:p>
        </p:txBody>
      </p:sp>
      <p:pic>
        <p:nvPicPr>
          <p:cNvPr id="345" name="Google Shape;345;p26"/>
          <p:cNvPicPr preferRelativeResize="0"/>
          <p:nvPr/>
        </p:nvPicPr>
        <p:blipFill rotWithShape="1">
          <a:blip r:embed="rId5">
            <a:alphaModFix/>
          </a:blip>
          <a:srcRect l="5069" r="28228"/>
          <a:stretch/>
        </p:blipFill>
        <p:spPr>
          <a:xfrm>
            <a:off x="167350" y="10723567"/>
            <a:ext cx="3072600" cy="3070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6" name="Google Shape;346;p26"/>
          <p:cNvSpPr/>
          <p:nvPr/>
        </p:nvSpPr>
        <p:spPr>
          <a:xfrm>
            <a:off x="167350" y="8176976"/>
            <a:ext cx="8783100" cy="2276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6"/>
          <p:cNvSpPr txBox="1">
            <a:spLocks noGrp="1"/>
          </p:cNvSpPr>
          <p:nvPr>
            <p:ph type="subTitle" idx="4294967295"/>
          </p:nvPr>
        </p:nvSpPr>
        <p:spPr>
          <a:xfrm>
            <a:off x="382296" y="8253176"/>
            <a:ext cx="71538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100" dirty="0">
                <a:solidFill>
                  <a:srgbClr val="005D9B"/>
                </a:solidFill>
              </a:rPr>
              <a:t>What role do plants play in the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wetlands?  How do trees grow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when they are underwater?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Draw the roots of this tree!</a:t>
            </a:r>
            <a:endParaRPr sz="3100" dirty="0"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3100" dirty="0">
              <a:solidFill>
                <a:srgbClr val="005D9B"/>
              </a:solidFill>
            </a:endParaRPr>
          </a:p>
        </p:txBody>
      </p:sp>
      <p:pic>
        <p:nvPicPr>
          <p:cNvPr id="348" name="Google Shape;348;p26"/>
          <p:cNvPicPr preferRelativeResize="0"/>
          <p:nvPr/>
        </p:nvPicPr>
        <p:blipFill rotWithShape="1">
          <a:blip r:embed="rId6">
            <a:alphaModFix/>
          </a:blip>
          <a:srcRect l="3866" r="28295"/>
          <a:stretch/>
        </p:blipFill>
        <p:spPr>
          <a:xfrm>
            <a:off x="6508850" y="7992826"/>
            <a:ext cx="3382200" cy="3378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9" name="Google Shape;349;p26"/>
          <p:cNvSpPr/>
          <p:nvPr/>
        </p:nvSpPr>
        <p:spPr>
          <a:xfrm>
            <a:off x="167350" y="2424240"/>
            <a:ext cx="9318000" cy="2276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6"/>
          <p:cNvSpPr txBox="1">
            <a:spLocks noGrp="1"/>
          </p:cNvSpPr>
          <p:nvPr>
            <p:ph type="subTitle" idx="4294967295"/>
          </p:nvPr>
        </p:nvSpPr>
        <p:spPr>
          <a:xfrm>
            <a:off x="382296" y="2435126"/>
            <a:ext cx="7153800" cy="2276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005D9B"/>
                </a:solidFill>
              </a:rPr>
              <a:t>What was your favorite animal from </a:t>
            </a:r>
            <a:r>
              <a:rPr lang="en" sz="3100" i="1">
                <a:solidFill>
                  <a:srgbClr val="005D9B"/>
                </a:solidFill>
              </a:rPr>
              <a:t>“Over in the Wetlands”</a:t>
            </a:r>
            <a:r>
              <a:rPr lang="en" sz="3100">
                <a:solidFill>
                  <a:srgbClr val="005D9B"/>
                </a:solidFill>
              </a:rPr>
              <a:t>?</a:t>
            </a:r>
            <a:endParaRPr sz="20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en" sz="3100">
                <a:solidFill>
                  <a:srgbClr val="005D9B"/>
                </a:solidFill>
              </a:rPr>
              <a:t>   Draw a picture of the animal!</a:t>
            </a:r>
            <a:endParaRPr sz="3100">
              <a:solidFill>
                <a:srgbClr val="005D9B"/>
              </a:solidFill>
            </a:endParaRPr>
          </a:p>
        </p:txBody>
      </p:sp>
      <p:pic>
        <p:nvPicPr>
          <p:cNvPr id="351" name="Google Shape;351;p26"/>
          <p:cNvPicPr preferRelativeResize="0"/>
          <p:nvPr/>
        </p:nvPicPr>
        <p:blipFill rotWithShape="1">
          <a:blip r:embed="rId7">
            <a:alphaModFix/>
          </a:blip>
          <a:srcRect l="18181" r="18181"/>
          <a:stretch/>
        </p:blipFill>
        <p:spPr>
          <a:xfrm>
            <a:off x="7407050" y="2174776"/>
            <a:ext cx="2484000" cy="2481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2" name="Google Shape;352;p26"/>
          <p:cNvSpPr/>
          <p:nvPr/>
        </p:nvSpPr>
        <p:spPr>
          <a:xfrm>
            <a:off x="1076325" y="4969376"/>
            <a:ext cx="8624100" cy="2797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6"/>
          <p:cNvSpPr txBox="1">
            <a:spLocks noGrp="1"/>
          </p:cNvSpPr>
          <p:nvPr>
            <p:ph type="subTitle" idx="4294967295"/>
          </p:nvPr>
        </p:nvSpPr>
        <p:spPr>
          <a:xfrm>
            <a:off x="2663350" y="5109651"/>
            <a:ext cx="7349100" cy="24816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3100">
                <a:solidFill>
                  <a:srgbClr val="005D9B"/>
                </a:solidFill>
              </a:rPr>
              <a:t>If you were to invent an animal,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what special feature would it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 have to help it survive in the</a:t>
            </a:r>
            <a:br>
              <a:rPr lang="en" sz="3100">
                <a:solidFill>
                  <a:srgbClr val="005D9B"/>
                </a:solidFill>
              </a:rPr>
            </a:br>
            <a:r>
              <a:rPr lang="en" sz="3100">
                <a:solidFill>
                  <a:srgbClr val="005D9B"/>
                </a:solidFill>
              </a:rPr>
              <a:t>   wetlands?  Draw a picture of your animal &amp; label its adaptation.</a:t>
            </a:r>
            <a:endParaRPr sz="3100">
              <a:solidFill>
                <a:srgbClr val="005D9B"/>
              </a:solidFill>
            </a:endParaRPr>
          </a:p>
        </p:txBody>
      </p:sp>
      <p:pic>
        <p:nvPicPr>
          <p:cNvPr id="354" name="Google Shape;354;p26"/>
          <p:cNvPicPr preferRelativeResize="0"/>
          <p:nvPr/>
        </p:nvPicPr>
        <p:blipFill rotWithShape="1">
          <a:blip r:embed="rId8">
            <a:alphaModFix/>
          </a:blip>
          <a:srcRect l="22030" r="6464"/>
          <a:stretch/>
        </p:blipFill>
        <p:spPr>
          <a:xfrm>
            <a:off x="26775" y="4953276"/>
            <a:ext cx="2800200" cy="2797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40F58D9D-385A-EB5D-424F-8C43302FC0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441" y="13579683"/>
            <a:ext cx="3829275" cy="17420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/>
          <p:nvPr/>
        </p:nvSpPr>
        <p:spPr>
          <a:xfrm>
            <a:off x="432275" y="9176985"/>
            <a:ext cx="9440700" cy="49674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 txBox="1">
            <a:spLocks noGrp="1"/>
          </p:cNvSpPr>
          <p:nvPr>
            <p:ph type="subTitle" idx="4294967295"/>
          </p:nvPr>
        </p:nvSpPr>
        <p:spPr>
          <a:xfrm>
            <a:off x="643850" y="9160202"/>
            <a:ext cx="9152100" cy="49674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Stand at one of the three green tubs filled with black beans.  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Imagine each bean is a bag of coffee.  Your coffee needs to pass through each part of the machine before importing. 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Observe the bean machine.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What levers do you need to pull?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What tubes do you need to move? 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If you spill the beans, you lose money!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3400" dirty="0">
              <a:solidFill>
                <a:schemeClr val="dk2"/>
              </a:solidFill>
            </a:endParaRPr>
          </a:p>
        </p:txBody>
      </p:sp>
      <p:pic>
        <p:nvPicPr>
          <p:cNvPr id="97" name="Google Shape;97;p14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98" name="Google Shape;98;p14"/>
          <p:cNvSpPr/>
          <p:nvPr/>
        </p:nvSpPr>
        <p:spPr>
          <a:xfrm>
            <a:off x="1204475" y="2550500"/>
            <a:ext cx="8777700" cy="23301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ubTitle" idx="4294967295"/>
          </p:nvPr>
        </p:nvSpPr>
        <p:spPr>
          <a:xfrm>
            <a:off x="2296025" y="2550475"/>
            <a:ext cx="7914900" cy="23301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3400">
                <a:solidFill>
                  <a:srgbClr val="005D9B"/>
                </a:solidFill>
              </a:rPr>
              <a:t> Of all of the ports in the U.S.A, the</a:t>
            </a:r>
            <a:br>
              <a:rPr lang="en" sz="3400">
                <a:solidFill>
                  <a:srgbClr val="005D9B"/>
                </a:solidFill>
              </a:rPr>
            </a:br>
            <a:r>
              <a:rPr lang="en" sz="3400">
                <a:solidFill>
                  <a:srgbClr val="005D9B"/>
                </a:solidFill>
              </a:rPr>
              <a:t>     Port of New Orleans imports the</a:t>
            </a:r>
            <a:br>
              <a:rPr lang="en" sz="3400">
                <a:solidFill>
                  <a:srgbClr val="005D9B"/>
                </a:solidFill>
              </a:rPr>
            </a:br>
            <a:r>
              <a:rPr lang="en" sz="3400">
                <a:solidFill>
                  <a:srgbClr val="005D9B"/>
                </a:solidFill>
              </a:rPr>
              <a:t>       most coffee - enough to brew </a:t>
            </a:r>
            <a:br>
              <a:rPr lang="en" sz="3400">
                <a:solidFill>
                  <a:srgbClr val="005D9B"/>
                </a:solidFill>
              </a:rPr>
            </a:br>
            <a:r>
              <a:rPr lang="en" sz="3400">
                <a:solidFill>
                  <a:srgbClr val="005D9B"/>
                </a:solidFill>
              </a:rPr>
              <a:t>       twenty billion cups each year!</a:t>
            </a:r>
            <a:endParaRPr sz="3400">
              <a:solidFill>
                <a:srgbClr val="005D9B"/>
              </a:solidFill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Google Shape;101;p14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 dirty="0"/>
              <a:t>Bean Machine</a:t>
            </a:r>
            <a:endParaRPr sz="77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 dirty="0"/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4">
            <a:alphaModFix/>
          </a:blip>
          <a:srcRect l="16595" r="16595"/>
          <a:stretch/>
        </p:blipFill>
        <p:spPr>
          <a:xfrm>
            <a:off x="197850" y="2985475"/>
            <a:ext cx="2728800" cy="2726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1658321" y="14481151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/>
          <p:nvPr/>
        </p:nvSpPr>
        <p:spPr>
          <a:xfrm>
            <a:off x="220608" y="6482326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Play by yourself, or with a friend!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5" name="Google Shape;105;p14"/>
          <p:cNvSpPr/>
          <p:nvPr/>
        </p:nvSpPr>
        <p:spPr>
          <a:xfrm>
            <a:off x="2385983" y="4845661"/>
            <a:ext cx="4345800" cy="3648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Can you move beans through the entire machine?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5960183" y="5980613"/>
            <a:ext cx="3838500" cy="30906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Remember: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Don’t spill the beans! </a:t>
            </a:r>
            <a:endParaRPr sz="35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7094CCF2-6C2A-F4B5-F216-4DF4F97591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4203" y="14144385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 l="16292" r="9884" b="980"/>
          <a:stretch/>
        </p:blipFill>
        <p:spPr>
          <a:xfrm>
            <a:off x="4776000" y="6830675"/>
            <a:ext cx="4933416" cy="866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/>
          <p:nvPr/>
        </p:nvSpPr>
        <p:spPr>
          <a:xfrm>
            <a:off x="509425" y="10633197"/>
            <a:ext cx="6430200" cy="35076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/>
          <p:nvPr/>
        </p:nvSpPr>
        <p:spPr>
          <a:xfrm>
            <a:off x="5461198" y="3435877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 rotWithShape="1">
          <a:blip r:embed="rId4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15" name="Google Shape;115;p15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16" name="Google Shape;116;p15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Follow that Food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sp>
        <p:nvSpPr>
          <p:cNvPr id="117" name="Google Shape;117;p15"/>
          <p:cNvSpPr/>
          <p:nvPr/>
        </p:nvSpPr>
        <p:spPr>
          <a:xfrm>
            <a:off x="337750" y="6983672"/>
            <a:ext cx="7428300" cy="33738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15"/>
          <p:cNvSpPr txBox="1">
            <a:spLocks noGrp="1"/>
          </p:cNvSpPr>
          <p:nvPr>
            <p:ph type="subTitle" idx="4294967295"/>
          </p:nvPr>
        </p:nvSpPr>
        <p:spPr>
          <a:xfrm>
            <a:off x="497800" y="6983672"/>
            <a:ext cx="7024800" cy="6980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" sz="3200" dirty="0">
                <a:solidFill>
                  <a:schemeClr val="lt1"/>
                </a:solidFill>
              </a:rPr>
              <a:t>Many of the foods we eat traveled from far away places </a:t>
            </a:r>
            <a:br>
              <a:rPr lang="en" sz="3200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lt1"/>
                </a:solidFill>
              </a:rPr>
              <a:t>to end up on our plates.</a:t>
            </a:r>
            <a:br>
              <a:rPr lang="en" sz="3200" dirty="0">
                <a:solidFill>
                  <a:schemeClr val="lt1"/>
                </a:solidFill>
              </a:rPr>
            </a:br>
            <a:endParaRPr sz="900" dirty="0">
              <a:solidFill>
                <a:schemeClr val="lt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" sz="3200" dirty="0">
                <a:solidFill>
                  <a:schemeClr val="lt1"/>
                </a:solidFill>
              </a:rPr>
              <a:t>Fruits and veggies grown </a:t>
            </a:r>
            <a:br>
              <a:rPr lang="en" sz="3200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lt1"/>
                </a:solidFill>
              </a:rPr>
              <a:t>around the world are brought inland, or up the river, by boat. </a:t>
            </a:r>
            <a:br>
              <a:rPr lang="en" sz="3200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lt1"/>
                </a:solidFill>
              </a:rPr>
              <a:t> </a:t>
            </a:r>
            <a:br>
              <a:rPr lang="en" sz="900" dirty="0">
                <a:solidFill>
                  <a:schemeClr val="lt1"/>
                </a:solidFill>
              </a:rPr>
            </a:br>
            <a:endParaRPr sz="900" dirty="0">
              <a:solidFill>
                <a:schemeClr val="lt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" sz="3200" dirty="0">
                <a:solidFill>
                  <a:schemeClr val="lt1"/>
                </a:solidFill>
              </a:rPr>
              <a:t>The Mississippi River flows through the center of the </a:t>
            </a:r>
            <a:br>
              <a:rPr lang="en" sz="3200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lt1"/>
                </a:solidFill>
              </a:rPr>
              <a:t>U.S., past many major cities. </a:t>
            </a:r>
            <a:br>
              <a:rPr lang="en" sz="3200" dirty="0">
                <a:solidFill>
                  <a:schemeClr val="lt1"/>
                </a:solidFill>
              </a:rPr>
            </a:br>
            <a:endParaRPr sz="900" dirty="0">
              <a:solidFill>
                <a:schemeClr val="lt1"/>
              </a:solidFill>
            </a:endParaRPr>
          </a:p>
          <a:p>
            <a:pPr marL="45720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</a:pPr>
            <a:r>
              <a:rPr lang="en" sz="3200" dirty="0">
                <a:solidFill>
                  <a:schemeClr val="lt1"/>
                </a:solidFill>
              </a:rPr>
              <a:t>It is an essential pathway </a:t>
            </a:r>
            <a:br>
              <a:rPr lang="en" sz="3200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lt1"/>
                </a:solidFill>
              </a:rPr>
              <a:t>for importing food to places </a:t>
            </a:r>
            <a:br>
              <a:rPr lang="en" sz="3200" dirty="0">
                <a:solidFill>
                  <a:schemeClr val="lt1"/>
                </a:solidFill>
              </a:rPr>
            </a:br>
            <a:r>
              <a:rPr lang="en" sz="3200" dirty="0">
                <a:solidFill>
                  <a:schemeClr val="lt1"/>
                </a:solidFill>
              </a:rPr>
              <a:t>that are far from the ocean. </a:t>
            </a:r>
            <a:endParaRPr sz="3200" dirty="0">
              <a:solidFill>
                <a:schemeClr val="lt1"/>
              </a:solidFill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5">
            <a:alphaModFix/>
          </a:blip>
          <a:srcRect l="27452" t="27479" b="18861"/>
          <a:stretch/>
        </p:blipFill>
        <p:spPr>
          <a:xfrm>
            <a:off x="509425" y="14501187"/>
            <a:ext cx="3098173" cy="66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 rotWithShape="1">
          <a:blip r:embed="rId6">
            <a:alphaModFix/>
          </a:blip>
          <a:srcRect t="20754"/>
          <a:stretch/>
        </p:blipFill>
        <p:spPr>
          <a:xfrm>
            <a:off x="337750" y="2342975"/>
            <a:ext cx="9440700" cy="448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21" name="Google Shape;121;p15"/>
          <p:cNvSpPr/>
          <p:nvPr/>
        </p:nvSpPr>
        <p:spPr>
          <a:xfrm>
            <a:off x="3159350" y="2342975"/>
            <a:ext cx="5339258" cy="3730426"/>
          </a:xfrm>
          <a:custGeom>
            <a:avLst/>
            <a:gdLst/>
            <a:ahLst/>
            <a:cxnLst/>
            <a:rect l="l" t="t" r="r" b="b"/>
            <a:pathLst>
              <a:path w="208280" h="144018" extrusionOk="0">
                <a:moveTo>
                  <a:pt x="208280" y="144018"/>
                </a:moveTo>
                <a:cubicBezTo>
                  <a:pt x="206569" y="138886"/>
                  <a:pt x="202367" y="134573"/>
                  <a:pt x="197866" y="131572"/>
                </a:cubicBezTo>
                <a:cubicBezTo>
                  <a:pt x="194817" y="129539"/>
                  <a:pt x="193803" y="125223"/>
                  <a:pt x="190754" y="123190"/>
                </a:cubicBezTo>
                <a:cubicBezTo>
                  <a:pt x="188958" y="121993"/>
                  <a:pt x="186480" y="123867"/>
                  <a:pt x="184404" y="124460"/>
                </a:cubicBezTo>
                <a:cubicBezTo>
                  <a:pt x="182437" y="125022"/>
                  <a:pt x="180646" y="122835"/>
                  <a:pt x="178816" y="121920"/>
                </a:cubicBezTo>
                <a:cubicBezTo>
                  <a:pt x="177034" y="121029"/>
                  <a:pt x="174530" y="121895"/>
                  <a:pt x="172974" y="120650"/>
                </a:cubicBezTo>
                <a:cubicBezTo>
                  <a:pt x="171210" y="119239"/>
                  <a:pt x="172460" y="116067"/>
                  <a:pt x="171450" y="114046"/>
                </a:cubicBezTo>
                <a:cubicBezTo>
                  <a:pt x="170609" y="112365"/>
                  <a:pt x="167306" y="114487"/>
                  <a:pt x="165862" y="113284"/>
                </a:cubicBezTo>
                <a:cubicBezTo>
                  <a:pt x="161860" y="109949"/>
                  <a:pt x="157940" y="106429"/>
                  <a:pt x="154686" y="102362"/>
                </a:cubicBezTo>
                <a:cubicBezTo>
                  <a:pt x="150609" y="97266"/>
                  <a:pt x="141748" y="98819"/>
                  <a:pt x="136652" y="94742"/>
                </a:cubicBezTo>
                <a:cubicBezTo>
                  <a:pt x="133295" y="92057"/>
                  <a:pt x="133480" y="86032"/>
                  <a:pt x="129794" y="83820"/>
                </a:cubicBezTo>
                <a:cubicBezTo>
                  <a:pt x="125844" y="81450"/>
                  <a:pt x="131488" y="74562"/>
                  <a:pt x="133858" y="70612"/>
                </a:cubicBezTo>
                <a:cubicBezTo>
                  <a:pt x="134875" y="68917"/>
                  <a:pt x="140935" y="71139"/>
                  <a:pt x="139700" y="69596"/>
                </a:cubicBezTo>
                <a:cubicBezTo>
                  <a:pt x="138340" y="67896"/>
                  <a:pt x="135297" y="69045"/>
                  <a:pt x="133350" y="68072"/>
                </a:cubicBezTo>
                <a:cubicBezTo>
                  <a:pt x="131077" y="66935"/>
                  <a:pt x="129262" y="63903"/>
                  <a:pt x="126746" y="64262"/>
                </a:cubicBezTo>
                <a:cubicBezTo>
                  <a:pt x="125165" y="64488"/>
                  <a:pt x="125742" y="67887"/>
                  <a:pt x="124206" y="68326"/>
                </a:cubicBezTo>
                <a:cubicBezTo>
                  <a:pt x="122006" y="68954"/>
                  <a:pt x="119548" y="69208"/>
                  <a:pt x="117348" y="68580"/>
                </a:cubicBezTo>
                <a:cubicBezTo>
                  <a:pt x="116127" y="68231"/>
                  <a:pt x="116332" y="65532"/>
                  <a:pt x="115062" y="65532"/>
                </a:cubicBezTo>
                <a:cubicBezTo>
                  <a:pt x="113282" y="65532"/>
                  <a:pt x="112016" y="67818"/>
                  <a:pt x="110236" y="67818"/>
                </a:cubicBezTo>
                <a:cubicBezTo>
                  <a:pt x="108316" y="67818"/>
                  <a:pt x="108190" y="64256"/>
                  <a:pt x="106426" y="63500"/>
                </a:cubicBezTo>
                <a:cubicBezTo>
                  <a:pt x="102366" y="61760"/>
                  <a:pt x="97719" y="67508"/>
                  <a:pt x="93472" y="66294"/>
                </a:cubicBezTo>
                <a:cubicBezTo>
                  <a:pt x="91778" y="65810"/>
                  <a:pt x="92000" y="62764"/>
                  <a:pt x="90424" y="61976"/>
                </a:cubicBezTo>
                <a:cubicBezTo>
                  <a:pt x="88603" y="61066"/>
                  <a:pt x="85854" y="61787"/>
                  <a:pt x="84582" y="60198"/>
                </a:cubicBezTo>
                <a:cubicBezTo>
                  <a:pt x="83611" y="58984"/>
                  <a:pt x="83835" y="56354"/>
                  <a:pt x="82296" y="56134"/>
                </a:cubicBezTo>
                <a:cubicBezTo>
                  <a:pt x="79026" y="55667"/>
                  <a:pt x="75660" y="55413"/>
                  <a:pt x="72390" y="55880"/>
                </a:cubicBezTo>
                <a:cubicBezTo>
                  <a:pt x="71181" y="56053"/>
                  <a:pt x="70476" y="58365"/>
                  <a:pt x="69342" y="57912"/>
                </a:cubicBezTo>
                <a:cubicBezTo>
                  <a:pt x="67584" y="57209"/>
                  <a:pt x="65955" y="54525"/>
                  <a:pt x="64262" y="55372"/>
                </a:cubicBezTo>
                <a:cubicBezTo>
                  <a:pt x="61070" y="56968"/>
                  <a:pt x="57788" y="58455"/>
                  <a:pt x="54356" y="59436"/>
                </a:cubicBezTo>
                <a:cubicBezTo>
                  <a:pt x="52510" y="59963"/>
                  <a:pt x="51958" y="63246"/>
                  <a:pt x="50038" y="63246"/>
                </a:cubicBezTo>
                <a:cubicBezTo>
                  <a:pt x="47546" y="63246"/>
                  <a:pt x="49556" y="58244"/>
                  <a:pt x="48768" y="55880"/>
                </a:cubicBezTo>
                <a:cubicBezTo>
                  <a:pt x="48027" y="53658"/>
                  <a:pt x="43566" y="56012"/>
                  <a:pt x="41910" y="54356"/>
                </a:cubicBezTo>
                <a:cubicBezTo>
                  <a:pt x="41111" y="53557"/>
                  <a:pt x="43117" y="52092"/>
                  <a:pt x="42672" y="51054"/>
                </a:cubicBezTo>
                <a:cubicBezTo>
                  <a:pt x="41799" y="49017"/>
                  <a:pt x="40316" y="46228"/>
                  <a:pt x="38100" y="46228"/>
                </a:cubicBezTo>
                <a:cubicBezTo>
                  <a:pt x="36808" y="46228"/>
                  <a:pt x="37224" y="48952"/>
                  <a:pt x="36068" y="49530"/>
                </a:cubicBezTo>
                <a:cubicBezTo>
                  <a:pt x="34395" y="50366"/>
                  <a:pt x="32153" y="49858"/>
                  <a:pt x="30480" y="49022"/>
                </a:cubicBezTo>
                <a:cubicBezTo>
                  <a:pt x="29211" y="48387"/>
                  <a:pt x="32028" y="46350"/>
                  <a:pt x="31750" y="44958"/>
                </a:cubicBezTo>
                <a:cubicBezTo>
                  <a:pt x="31127" y="41842"/>
                  <a:pt x="27694" y="39481"/>
                  <a:pt x="24638" y="38608"/>
                </a:cubicBezTo>
                <a:cubicBezTo>
                  <a:pt x="21522" y="37718"/>
                  <a:pt x="18691" y="42443"/>
                  <a:pt x="15494" y="41910"/>
                </a:cubicBezTo>
                <a:cubicBezTo>
                  <a:pt x="12614" y="41430"/>
                  <a:pt x="22092" y="36114"/>
                  <a:pt x="19812" y="34290"/>
                </a:cubicBezTo>
                <a:cubicBezTo>
                  <a:pt x="17203" y="32203"/>
                  <a:pt x="10824" y="35978"/>
                  <a:pt x="9906" y="32766"/>
                </a:cubicBezTo>
                <a:cubicBezTo>
                  <a:pt x="9463" y="31217"/>
                  <a:pt x="8902" y="28946"/>
                  <a:pt x="10160" y="27940"/>
                </a:cubicBezTo>
                <a:cubicBezTo>
                  <a:pt x="11846" y="26592"/>
                  <a:pt x="14506" y="30012"/>
                  <a:pt x="16510" y="29210"/>
                </a:cubicBezTo>
                <a:cubicBezTo>
                  <a:pt x="17037" y="28999"/>
                  <a:pt x="17564" y="28173"/>
                  <a:pt x="17272" y="27686"/>
                </a:cubicBezTo>
                <a:cubicBezTo>
                  <a:pt x="15656" y="24992"/>
                  <a:pt x="8991" y="28421"/>
                  <a:pt x="8128" y="25400"/>
                </a:cubicBezTo>
                <a:cubicBezTo>
                  <a:pt x="6740" y="20543"/>
                  <a:pt x="14190" y="15054"/>
                  <a:pt x="11684" y="10668"/>
                </a:cubicBezTo>
                <a:cubicBezTo>
                  <a:pt x="11020" y="9506"/>
                  <a:pt x="10718" y="7586"/>
                  <a:pt x="9398" y="7366"/>
                </a:cubicBezTo>
                <a:cubicBezTo>
                  <a:pt x="7564" y="7060"/>
                  <a:pt x="5886" y="11474"/>
                  <a:pt x="4572" y="10160"/>
                </a:cubicBezTo>
                <a:cubicBezTo>
                  <a:pt x="3258" y="8846"/>
                  <a:pt x="7060" y="7168"/>
                  <a:pt x="7366" y="5334"/>
                </a:cubicBezTo>
                <a:cubicBezTo>
                  <a:pt x="7864" y="2344"/>
                  <a:pt x="959" y="2876"/>
                  <a:pt x="0" y="0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solid"/>
            <a:round/>
            <a:headEnd type="oval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2" name="Google Shape;122;p15"/>
          <p:cNvSpPr txBox="1"/>
          <p:nvPr/>
        </p:nvSpPr>
        <p:spPr>
          <a:xfrm rot="-794122">
            <a:off x="7785967" y="5812743"/>
            <a:ext cx="2103062" cy="416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Start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3" name="Google Shape;123;p15"/>
          <p:cNvSpPr/>
          <p:nvPr/>
        </p:nvSpPr>
        <p:spPr>
          <a:xfrm rot="-5059178">
            <a:off x="3298693" y="2796761"/>
            <a:ext cx="169733" cy="184540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707101" y="6007925"/>
            <a:ext cx="68502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Moving Up the Mississippi River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5" name="Google Shape;125;p15"/>
          <p:cNvSpPr/>
          <p:nvPr/>
        </p:nvSpPr>
        <p:spPr>
          <a:xfrm rot="-8100000">
            <a:off x="8112703" y="5592956"/>
            <a:ext cx="196010" cy="309289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6" name="Google Shape;126;p15"/>
          <p:cNvSpPr/>
          <p:nvPr/>
        </p:nvSpPr>
        <p:spPr>
          <a:xfrm rot="-8100000">
            <a:off x="7085828" y="4914056"/>
            <a:ext cx="196010" cy="309289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7" name="Google Shape;127;p15"/>
          <p:cNvSpPr/>
          <p:nvPr/>
        </p:nvSpPr>
        <p:spPr>
          <a:xfrm rot="-7693278">
            <a:off x="6449380" y="4473927"/>
            <a:ext cx="195894" cy="309327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8" name="Google Shape;128;p15"/>
          <p:cNvSpPr/>
          <p:nvPr/>
        </p:nvSpPr>
        <p:spPr>
          <a:xfrm rot="-10394030">
            <a:off x="5581458" y="3923706"/>
            <a:ext cx="196066" cy="309337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29" name="Google Shape;129;p15"/>
          <p:cNvSpPr/>
          <p:nvPr/>
        </p:nvSpPr>
        <p:spPr>
          <a:xfrm rot="10425975">
            <a:off x="4546907" y="3715446"/>
            <a:ext cx="196160" cy="309266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0" name="Google Shape;130;p15"/>
          <p:cNvSpPr/>
          <p:nvPr/>
        </p:nvSpPr>
        <p:spPr>
          <a:xfrm rot="-8100000">
            <a:off x="3862753" y="3372381"/>
            <a:ext cx="196010" cy="309289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31" name="Google Shape;131;p15"/>
          <p:cNvSpPr/>
          <p:nvPr/>
        </p:nvSpPr>
        <p:spPr>
          <a:xfrm rot="-5184107">
            <a:off x="3333030" y="2725865"/>
            <a:ext cx="195986" cy="309297"/>
          </a:xfrm>
          <a:prstGeom prst="chevron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71F8A3A4-E375-F154-7E55-6769BA063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5987" y="14150782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57569" y="6182502"/>
            <a:ext cx="1552781" cy="119614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37" name="Google Shape;137;p16"/>
          <p:cNvPicPr preferRelativeResize="0"/>
          <p:nvPr/>
        </p:nvPicPr>
        <p:blipFill rotWithShape="1">
          <a:blip r:embed="rId4">
            <a:alphaModFix/>
          </a:blip>
          <a:srcRect l="6162" r="6171"/>
          <a:stretch/>
        </p:blipFill>
        <p:spPr>
          <a:xfrm>
            <a:off x="6861300" y="7344195"/>
            <a:ext cx="3098100" cy="2650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8" name="Google Shape;138;p16"/>
          <p:cNvPicPr preferRelativeResize="0"/>
          <p:nvPr/>
        </p:nvPicPr>
        <p:blipFill rotWithShape="1">
          <a:blip r:embed="rId5">
            <a:alphaModFix/>
          </a:blip>
          <a:srcRect l="15930" r="15930"/>
          <a:stretch/>
        </p:blipFill>
        <p:spPr>
          <a:xfrm>
            <a:off x="90650" y="6868332"/>
            <a:ext cx="3271800" cy="31932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9" name="Google Shape;139;p16"/>
          <p:cNvSpPr/>
          <p:nvPr/>
        </p:nvSpPr>
        <p:spPr>
          <a:xfrm>
            <a:off x="1056075" y="2425329"/>
            <a:ext cx="8777700" cy="2650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6"/>
          <p:cNvSpPr txBox="1">
            <a:spLocks noGrp="1"/>
          </p:cNvSpPr>
          <p:nvPr>
            <p:ph type="subTitle" idx="4294967295"/>
          </p:nvPr>
        </p:nvSpPr>
        <p:spPr>
          <a:xfrm>
            <a:off x="2147625" y="2425304"/>
            <a:ext cx="7914900" cy="30237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3200" dirty="0">
                <a:solidFill>
                  <a:schemeClr val="dk1"/>
                </a:solidFill>
              </a:rPr>
              <a:t>   We import foods grown far away,</a:t>
            </a:r>
            <a:br>
              <a:rPr lang="en" sz="3200" dirty="0">
                <a:solidFill>
                  <a:schemeClr val="dk1"/>
                </a:solidFill>
              </a:rPr>
            </a:br>
            <a:r>
              <a:rPr lang="en" sz="3200" dirty="0">
                <a:solidFill>
                  <a:schemeClr val="dk1"/>
                </a:solidFill>
              </a:rPr>
              <a:t>     and we export foods that are</a:t>
            </a:r>
            <a:br>
              <a:rPr lang="en" sz="3200" dirty="0">
                <a:solidFill>
                  <a:schemeClr val="dk1"/>
                </a:solidFill>
              </a:rPr>
            </a:br>
            <a:r>
              <a:rPr lang="en" sz="3200" dirty="0">
                <a:solidFill>
                  <a:schemeClr val="dk1"/>
                </a:solidFill>
              </a:rPr>
              <a:t>      grown close to our homes. </a:t>
            </a:r>
            <a:br>
              <a:rPr lang="en" sz="3200" dirty="0">
                <a:solidFill>
                  <a:schemeClr val="dk1"/>
                </a:solidFill>
              </a:rPr>
            </a:br>
            <a:r>
              <a:rPr lang="en" sz="3200" dirty="0">
                <a:solidFill>
                  <a:schemeClr val="dk1"/>
                </a:solidFill>
              </a:rPr>
              <a:t>   Where do you think your lunch was grown?  What makes you think so?  </a:t>
            </a:r>
            <a:endParaRPr sz="3200" dirty="0">
              <a:solidFill>
                <a:schemeClr val="dk1"/>
              </a:solidFill>
            </a:endParaRPr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6">
            <a:alphaModFix/>
          </a:blip>
          <a:srcRect l="16550" r="16550"/>
          <a:stretch/>
        </p:blipFill>
        <p:spPr>
          <a:xfrm>
            <a:off x="49449" y="2250704"/>
            <a:ext cx="2525700" cy="25233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2" name="Google Shape;142;p16"/>
          <p:cNvPicPr preferRelativeResize="0"/>
          <p:nvPr/>
        </p:nvPicPr>
        <p:blipFill rotWithShape="1">
          <a:blip r:embed="rId7">
            <a:alphaModFix/>
          </a:blip>
          <a:srcRect l="33778" r="5501"/>
          <a:stretch/>
        </p:blipFill>
        <p:spPr>
          <a:xfrm>
            <a:off x="3091425" y="6235445"/>
            <a:ext cx="3929100" cy="3639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3" name="Google Shape;143;p16"/>
          <p:cNvSpPr/>
          <p:nvPr/>
        </p:nvSpPr>
        <p:spPr>
          <a:xfrm>
            <a:off x="7125800" y="8277489"/>
            <a:ext cx="2630997" cy="6642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potato</a:t>
            </a:r>
          </a:p>
        </p:txBody>
      </p:sp>
      <p:pic>
        <p:nvPicPr>
          <p:cNvPr id="144" name="Google Shape;144;p16"/>
          <p:cNvPicPr preferRelativeResize="0"/>
          <p:nvPr/>
        </p:nvPicPr>
        <p:blipFill rotWithShape="1">
          <a:blip r:embed="rId8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45" name="Google Shape;145;p16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Follow that Food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sp>
        <p:nvSpPr>
          <p:cNvPr id="147" name="Google Shape;147;p16"/>
          <p:cNvSpPr/>
          <p:nvPr/>
        </p:nvSpPr>
        <p:spPr>
          <a:xfrm>
            <a:off x="3219400" y="7478867"/>
            <a:ext cx="3735055" cy="7599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pineapple</a:t>
            </a:r>
          </a:p>
        </p:txBody>
      </p:sp>
      <p:sp>
        <p:nvSpPr>
          <p:cNvPr id="148" name="Google Shape;148;p16"/>
          <p:cNvSpPr/>
          <p:nvPr/>
        </p:nvSpPr>
        <p:spPr>
          <a:xfrm>
            <a:off x="321100" y="8411165"/>
            <a:ext cx="2810996" cy="5760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banana</a:t>
            </a:r>
          </a:p>
        </p:txBody>
      </p:sp>
      <p:pic>
        <p:nvPicPr>
          <p:cNvPr id="149" name="Google Shape;149;p16"/>
          <p:cNvPicPr preferRelativeResize="0"/>
          <p:nvPr/>
        </p:nvPicPr>
        <p:blipFill rotWithShape="1">
          <a:blip r:embed="rId9">
            <a:alphaModFix/>
          </a:blip>
          <a:srcRect l="27452" t="27479" b="18861"/>
          <a:stretch/>
        </p:blipFill>
        <p:spPr>
          <a:xfrm>
            <a:off x="244625" y="14652501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6"/>
          <p:cNvSpPr/>
          <p:nvPr/>
        </p:nvSpPr>
        <p:spPr>
          <a:xfrm>
            <a:off x="339300" y="5334780"/>
            <a:ext cx="9426343" cy="7599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Can you find 3 imports?</a:t>
            </a:r>
          </a:p>
        </p:txBody>
      </p:sp>
      <p:sp>
        <p:nvSpPr>
          <p:cNvPr id="151" name="Google Shape;151;p16"/>
          <p:cNvSpPr/>
          <p:nvPr/>
        </p:nvSpPr>
        <p:spPr>
          <a:xfrm>
            <a:off x="342800" y="10085100"/>
            <a:ext cx="9359337" cy="7599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Can you find 3 exports?</a:t>
            </a:r>
          </a:p>
        </p:txBody>
      </p:sp>
      <p:pic>
        <p:nvPicPr>
          <p:cNvPr id="152" name="Google Shape;152;p16"/>
          <p:cNvPicPr preferRelativeResize="0"/>
          <p:nvPr/>
        </p:nvPicPr>
        <p:blipFill rotWithShape="1">
          <a:blip r:embed="rId10">
            <a:alphaModFix/>
          </a:blip>
          <a:srcRect l="10876" r="10876"/>
          <a:stretch/>
        </p:blipFill>
        <p:spPr>
          <a:xfrm>
            <a:off x="6968450" y="10963200"/>
            <a:ext cx="2909700" cy="2743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3" name="Google Shape;153;p16"/>
          <p:cNvPicPr preferRelativeResize="0"/>
          <p:nvPr/>
        </p:nvPicPr>
        <p:blipFill rotWithShape="1">
          <a:blip r:embed="rId11">
            <a:alphaModFix/>
          </a:blip>
          <a:srcRect l="16060" r="16060"/>
          <a:stretch/>
        </p:blipFill>
        <p:spPr>
          <a:xfrm>
            <a:off x="321050" y="11027402"/>
            <a:ext cx="2811000" cy="2743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12">
            <a:alphaModFix/>
          </a:blip>
          <a:srcRect l="13835" r="13842"/>
          <a:stretch/>
        </p:blipFill>
        <p:spPr>
          <a:xfrm>
            <a:off x="3122375" y="10955116"/>
            <a:ext cx="3929100" cy="3639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" name="Google Shape;155;p16"/>
          <p:cNvSpPr/>
          <p:nvPr/>
        </p:nvSpPr>
        <p:spPr>
          <a:xfrm>
            <a:off x="7444775" y="12046925"/>
            <a:ext cx="1957051" cy="5760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meat</a:t>
            </a:r>
          </a:p>
        </p:txBody>
      </p:sp>
      <p:sp>
        <p:nvSpPr>
          <p:cNvPr id="156" name="Google Shape;156;p16"/>
          <p:cNvSpPr/>
          <p:nvPr/>
        </p:nvSpPr>
        <p:spPr>
          <a:xfrm>
            <a:off x="3537837" y="12453175"/>
            <a:ext cx="3098179" cy="5760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seafood</a:t>
            </a:r>
          </a:p>
        </p:txBody>
      </p:sp>
      <p:sp>
        <p:nvSpPr>
          <p:cNvPr id="157" name="Google Shape;157;p16"/>
          <p:cNvSpPr/>
          <p:nvPr/>
        </p:nvSpPr>
        <p:spPr>
          <a:xfrm>
            <a:off x="833325" y="12175514"/>
            <a:ext cx="1786452" cy="44727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corn</a:t>
            </a: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88766857-8F2A-E7CC-13A2-FDABC2E234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0525" y="14190197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1538" y="10616963"/>
            <a:ext cx="3921125" cy="145628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7"/>
          <p:cNvSpPr/>
          <p:nvPr/>
        </p:nvSpPr>
        <p:spPr>
          <a:xfrm>
            <a:off x="6240850" y="10466033"/>
            <a:ext cx="3613800" cy="30891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How do boats move against the flow of water?</a:t>
            </a:r>
            <a:endParaRPr sz="3200" b="1" dirty="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4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65" name="Google Shape;165;p17"/>
          <p:cNvSpPr/>
          <p:nvPr/>
        </p:nvSpPr>
        <p:spPr>
          <a:xfrm>
            <a:off x="1204475" y="7003969"/>
            <a:ext cx="8777700" cy="3610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 txBox="1">
            <a:spLocks noGrp="1"/>
          </p:cNvSpPr>
          <p:nvPr>
            <p:ph type="subTitle" idx="4294967295"/>
          </p:nvPr>
        </p:nvSpPr>
        <p:spPr>
          <a:xfrm>
            <a:off x="2870500" y="7057944"/>
            <a:ext cx="7507500" cy="3610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700"/>
              </a:spcAft>
              <a:buNone/>
            </a:pPr>
            <a:r>
              <a:rPr lang="en" sz="3100" dirty="0">
                <a:solidFill>
                  <a:srgbClr val="005D9B"/>
                </a:solidFill>
              </a:rPr>
              <a:t>The Port of New Orleans is one of 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the largest in the U.S.  Many of the 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  foods we eat are imported from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   other countries. Cargo is carried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  up the Mississippi River by boat,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then brought to stores around the country by plane, train, or truck.</a:t>
            </a:r>
            <a:endParaRPr sz="3100" dirty="0">
              <a:solidFill>
                <a:srgbClr val="005D9B"/>
              </a:solidFill>
            </a:endParaRPr>
          </a:p>
        </p:txBody>
      </p:sp>
      <p:sp>
        <p:nvSpPr>
          <p:cNvPr id="167" name="Google Shape;167;p17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8" name="Google Shape;168;p17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7700"/>
            </a:br>
            <a:r>
              <a:rPr lang="en" sz="7700"/>
              <a:t>Cargo Captains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pic>
        <p:nvPicPr>
          <p:cNvPr id="169" name="Google Shape;169;p17"/>
          <p:cNvPicPr preferRelativeResize="0"/>
          <p:nvPr/>
        </p:nvPicPr>
        <p:blipFill rotWithShape="1">
          <a:blip r:embed="rId5">
            <a:alphaModFix/>
          </a:blip>
          <a:srcRect l="9427" r="23566"/>
          <a:stretch/>
        </p:blipFill>
        <p:spPr>
          <a:xfrm>
            <a:off x="45450" y="7210344"/>
            <a:ext cx="3237900" cy="32349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p17"/>
          <p:cNvPicPr preferRelativeResize="0"/>
          <p:nvPr/>
        </p:nvPicPr>
        <p:blipFill rotWithShape="1">
          <a:blip r:embed="rId6">
            <a:alphaModFix/>
          </a:blip>
          <a:srcRect t="20754"/>
          <a:stretch/>
        </p:blipFill>
        <p:spPr>
          <a:xfrm>
            <a:off x="337750" y="2342975"/>
            <a:ext cx="9440700" cy="448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71" name="Google Shape;171;p17"/>
          <p:cNvSpPr txBox="1"/>
          <p:nvPr/>
        </p:nvSpPr>
        <p:spPr>
          <a:xfrm>
            <a:off x="884550" y="5801275"/>
            <a:ext cx="6578700" cy="9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3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5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Mouth of the Mississippi River</a:t>
            </a:r>
            <a:endParaRPr sz="1015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2" name="Google Shape;172;p17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73" name="Google Shape;173;p17"/>
          <p:cNvPicPr preferRelativeResize="0"/>
          <p:nvPr/>
        </p:nvPicPr>
        <p:blipFill rotWithShape="1">
          <a:blip r:embed="rId7">
            <a:alphaModFix/>
          </a:blip>
          <a:srcRect l="27452" t="27479" b="18861"/>
          <a:stretch/>
        </p:blipFill>
        <p:spPr>
          <a:xfrm>
            <a:off x="292350" y="1458935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7"/>
          <p:cNvSpPr/>
          <p:nvPr/>
        </p:nvSpPr>
        <p:spPr>
          <a:xfrm>
            <a:off x="191809" y="10529858"/>
            <a:ext cx="3474900" cy="30891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Why is New Orleans an important port city?</a:t>
            </a:r>
            <a:endParaRPr sz="32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75" name="Google Shape;175;p17"/>
          <p:cNvSpPr/>
          <p:nvPr/>
        </p:nvSpPr>
        <p:spPr>
          <a:xfrm>
            <a:off x="3266600" y="11673283"/>
            <a:ext cx="3613800" cy="3089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Why do humans want to travel up the river?</a:t>
            </a:r>
            <a:endParaRPr sz="3200" b="1" dirty="0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B20E5D66-3E36-EA6A-BE66-19F2118BC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0800" y="14183242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>
            <a:off x="203675" y="3984650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6 people can play!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i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2 teams of 3</a:t>
            </a:r>
            <a:endParaRPr sz="25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182" name="Google Shape;182;p18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3" name="Google Shape;183;p18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br>
              <a:rPr lang="en" sz="7700"/>
            </a:br>
            <a:r>
              <a:rPr lang="en" sz="7700"/>
              <a:t>Cargo Captains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sp>
        <p:nvSpPr>
          <p:cNvPr id="184" name="Google Shape;184;p18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432275" y="6476113"/>
            <a:ext cx="9440700" cy="7608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8"/>
          <p:cNvSpPr txBox="1">
            <a:spLocks noGrp="1"/>
          </p:cNvSpPr>
          <p:nvPr>
            <p:ph type="subTitle" idx="4294967295"/>
          </p:nvPr>
        </p:nvSpPr>
        <p:spPr>
          <a:xfrm>
            <a:off x="643850" y="6803863"/>
            <a:ext cx="9152100" cy="71802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One teammate should stand: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At the mouth of the Mississippi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Behind the blue circle “New Orleans”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Behind the area labeled “Industrial”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i="1" dirty="0">
                <a:solidFill>
                  <a:schemeClr val="dk2"/>
                </a:solidFill>
              </a:rPr>
              <a:t>Player at the mouth of the Mississippi: </a:t>
            </a:r>
            <a:r>
              <a:rPr lang="en" sz="3400" dirty="0">
                <a:solidFill>
                  <a:schemeClr val="dk2"/>
                </a:solidFill>
              </a:rPr>
              <a:t>Fill your boat with ping-pong ball cargo.</a:t>
            </a:r>
            <a:br>
              <a:rPr lang="en" sz="3400" dirty="0">
                <a:solidFill>
                  <a:schemeClr val="dk2"/>
                </a:solidFill>
              </a:rPr>
            </a:br>
            <a:r>
              <a:rPr lang="en" sz="3400" dirty="0">
                <a:solidFill>
                  <a:schemeClr val="dk2"/>
                </a:solidFill>
              </a:rPr>
              <a:t>Each color is a different import.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Use the string to pull your boat upriver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Pass the string to your teammate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Be careful!  Don’t run or drop the boat!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Pass the string at the Industrial area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When you get to the dam at the top of the river, see what cargo you imported!</a:t>
            </a:r>
            <a:endParaRPr sz="3400" dirty="0">
              <a:solidFill>
                <a:schemeClr val="dk2"/>
              </a:solidFill>
            </a:endParaRPr>
          </a:p>
        </p:txBody>
      </p:sp>
      <p:sp>
        <p:nvSpPr>
          <p:cNvPr id="187" name="Google Shape;187;p18"/>
          <p:cNvSpPr/>
          <p:nvPr/>
        </p:nvSpPr>
        <p:spPr>
          <a:xfrm>
            <a:off x="2369050" y="2085525"/>
            <a:ext cx="4223400" cy="34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Fill your boat with ping-pong balls, then relay race upriver!  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244625" y="14533970"/>
            <a:ext cx="3098173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8"/>
          <p:cNvSpPr/>
          <p:nvPr/>
        </p:nvSpPr>
        <p:spPr>
          <a:xfrm>
            <a:off x="5782000" y="3082900"/>
            <a:ext cx="3999600" cy="34905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If you run or lose any  cargo, you must </a:t>
            </a:r>
            <a:b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lang="en" sz="3500" b="1" u="sng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start over</a:t>
            </a: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!</a:t>
            </a:r>
            <a:endParaRPr sz="35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81C34CCE-86BC-05A5-F895-7501C85AB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512" y="14183242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17" name="Google Shape;217;p20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18" name="Google Shape;218;p20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Mayor for a Month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pic>
        <p:nvPicPr>
          <p:cNvPr id="219" name="Google Shape;219;p20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322206" y="14361095"/>
            <a:ext cx="3609983" cy="773924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0"/>
          <p:cNvSpPr/>
          <p:nvPr/>
        </p:nvSpPr>
        <p:spPr>
          <a:xfrm>
            <a:off x="203675" y="3781454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Play by yourself, or with a friend!</a:t>
            </a:r>
            <a:endParaRPr sz="2500" b="1" i="1" dirty="0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1" name="Google Shape;221;p20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2" name="Google Shape;222;p20"/>
          <p:cNvSpPr/>
          <p:nvPr/>
        </p:nvSpPr>
        <p:spPr>
          <a:xfrm>
            <a:off x="432275" y="6234740"/>
            <a:ext cx="9440700" cy="7669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subTitle" idx="4294967295"/>
          </p:nvPr>
        </p:nvSpPr>
        <p:spPr>
          <a:xfrm>
            <a:off x="617700" y="6481391"/>
            <a:ext cx="9440700" cy="7669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Grab 3 blocks, then sit on a purple stool: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1 block is your </a:t>
            </a:r>
            <a:r>
              <a:rPr lang="en" sz="3400" u="sng" dirty="0">
                <a:solidFill>
                  <a:schemeClr val="dk2"/>
                </a:solidFill>
              </a:rPr>
              <a:t>house</a:t>
            </a:r>
            <a:endParaRPr sz="3400" u="sng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1 block is your </a:t>
            </a:r>
            <a:r>
              <a:rPr lang="en" sz="3400" u="sng" dirty="0">
                <a:solidFill>
                  <a:schemeClr val="dk2"/>
                </a:solidFill>
              </a:rPr>
              <a:t>school</a:t>
            </a:r>
            <a:endParaRPr sz="3400" u="sng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1 block is a </a:t>
            </a:r>
            <a:r>
              <a:rPr lang="en" sz="3400" u="sng" dirty="0">
                <a:solidFill>
                  <a:schemeClr val="dk2"/>
                </a:solidFill>
              </a:rPr>
              <a:t>park</a:t>
            </a:r>
            <a:r>
              <a:rPr lang="en" sz="3400" dirty="0">
                <a:solidFill>
                  <a:schemeClr val="dk2"/>
                </a:solidFill>
              </a:rPr>
              <a:t>, </a:t>
            </a:r>
            <a:r>
              <a:rPr lang="en" sz="3400" u="sng" dirty="0">
                <a:solidFill>
                  <a:schemeClr val="dk2"/>
                </a:solidFill>
              </a:rPr>
              <a:t>levee</a:t>
            </a:r>
            <a:r>
              <a:rPr lang="en" sz="3400" dirty="0">
                <a:solidFill>
                  <a:schemeClr val="dk2"/>
                </a:solidFill>
              </a:rPr>
              <a:t>, or </a:t>
            </a:r>
            <a:r>
              <a:rPr lang="en" sz="3400" u="sng" dirty="0">
                <a:solidFill>
                  <a:schemeClr val="dk2"/>
                </a:solidFill>
              </a:rPr>
              <a:t>pond</a:t>
            </a:r>
            <a:endParaRPr sz="3400" u="sng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Place your blocks on the table.  </a:t>
            </a:r>
            <a:br>
              <a:rPr lang="en" sz="3400" dirty="0">
                <a:solidFill>
                  <a:schemeClr val="dk2"/>
                </a:solidFill>
              </a:rPr>
            </a:br>
            <a:r>
              <a:rPr lang="en" sz="3400" dirty="0">
                <a:solidFill>
                  <a:schemeClr val="dk2"/>
                </a:solidFill>
              </a:rPr>
              <a:t>The silver line in the middle of the table represents the Mississippi River.  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AutoNum type="arabicPeriod"/>
            </a:pPr>
            <a:r>
              <a:rPr lang="en" sz="3400" dirty="0">
                <a:solidFill>
                  <a:srgbClr val="005D9B"/>
                </a:solidFill>
              </a:rPr>
              <a:t>Oh no!  A hurricane!</a:t>
            </a:r>
            <a:br>
              <a:rPr lang="en" sz="3400" dirty="0">
                <a:solidFill>
                  <a:srgbClr val="005D9B"/>
                </a:solidFill>
              </a:rPr>
            </a:br>
            <a:r>
              <a:rPr lang="en" sz="3300" dirty="0">
                <a:solidFill>
                  <a:schemeClr val="dk2"/>
                </a:solidFill>
              </a:rPr>
              <a:t>The block closest to the river flooded.</a:t>
            </a:r>
            <a:endParaRPr sz="33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Move 1 block so this building is safe. 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Why is it now protected from flooding?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AutoNum type="arabicPeriod"/>
            </a:pPr>
            <a:r>
              <a:rPr lang="en" sz="3400" dirty="0">
                <a:solidFill>
                  <a:srgbClr val="005D9B"/>
                </a:solidFill>
              </a:rPr>
              <a:t>Oh no! A drought!</a:t>
            </a:r>
            <a:endParaRPr sz="3400" dirty="0">
              <a:solidFill>
                <a:srgbClr val="005D9B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○"/>
            </a:pPr>
            <a:r>
              <a:rPr lang="en" sz="3400" dirty="0">
                <a:solidFill>
                  <a:schemeClr val="dk2"/>
                </a:solidFill>
              </a:rPr>
              <a:t>How would you use water from the river </a:t>
            </a:r>
            <a:br>
              <a:rPr lang="en" sz="3400" dirty="0">
                <a:solidFill>
                  <a:schemeClr val="dk2"/>
                </a:solidFill>
              </a:rPr>
            </a:br>
            <a:r>
              <a:rPr lang="en" sz="3400" dirty="0">
                <a:solidFill>
                  <a:schemeClr val="dk2"/>
                </a:solidFill>
              </a:rPr>
              <a:t>to help the people and plants at school?</a:t>
            </a:r>
            <a:endParaRPr sz="3400" dirty="0">
              <a:solidFill>
                <a:schemeClr val="dk2"/>
              </a:solidFill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2445250" y="1882329"/>
            <a:ext cx="4223400" cy="34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If you were the mayor, how would you live with water?</a:t>
            </a:r>
            <a:endParaRPr sz="35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5934400" y="2879704"/>
            <a:ext cx="3999600" cy="34905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Design and build a resilient city safe from storms</a:t>
            </a:r>
            <a:endParaRPr sz="3500" b="1" i="1" dirty="0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01A5C324-1457-D372-527F-38B34A57A2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32" y="13947335"/>
            <a:ext cx="3399879" cy="154666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21"/>
          <p:cNvPicPr preferRelativeResize="0"/>
          <p:nvPr/>
        </p:nvPicPr>
        <p:blipFill rotWithShape="1">
          <a:blip r:embed="rId3">
            <a:alphaModFix/>
          </a:blip>
          <a:srcRect l="10728" r="10728"/>
          <a:stretch/>
        </p:blipFill>
        <p:spPr>
          <a:xfrm>
            <a:off x="6334850" y="10559766"/>
            <a:ext cx="3522900" cy="34386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1" name="Google Shape;231;p21"/>
          <p:cNvPicPr preferRelativeResize="0"/>
          <p:nvPr/>
        </p:nvPicPr>
        <p:blipFill rotWithShape="1">
          <a:blip r:embed="rId4">
            <a:alphaModFix/>
          </a:blip>
          <a:srcRect l="15856" r="15856"/>
          <a:stretch/>
        </p:blipFill>
        <p:spPr>
          <a:xfrm>
            <a:off x="92200" y="10584241"/>
            <a:ext cx="3613800" cy="35271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2" name="Google Shape;232;p21"/>
          <p:cNvPicPr preferRelativeResize="0"/>
          <p:nvPr/>
        </p:nvPicPr>
        <p:blipFill rotWithShape="1">
          <a:blip r:embed="rId5">
            <a:alphaModFix/>
          </a:blip>
          <a:srcRect t="20754"/>
          <a:stretch/>
        </p:blipFill>
        <p:spPr>
          <a:xfrm>
            <a:off x="337750" y="2342975"/>
            <a:ext cx="9440700" cy="4487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33" name="Google Shape;233;p21"/>
          <p:cNvPicPr preferRelativeResize="0"/>
          <p:nvPr/>
        </p:nvPicPr>
        <p:blipFill rotWithShape="1">
          <a:blip r:embed="rId6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34" name="Google Shape;234;p21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35" name="Google Shape;235;p21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Swamp in a Sack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sp>
        <p:nvSpPr>
          <p:cNvPr id="236" name="Google Shape;236;p21"/>
          <p:cNvSpPr/>
          <p:nvPr/>
        </p:nvSpPr>
        <p:spPr>
          <a:xfrm>
            <a:off x="1811750" y="7031875"/>
            <a:ext cx="8136900" cy="36645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subTitle" idx="4294967295"/>
          </p:nvPr>
        </p:nvSpPr>
        <p:spPr>
          <a:xfrm>
            <a:off x="3610875" y="7001185"/>
            <a:ext cx="6246900" cy="3664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dirty="0">
                <a:solidFill>
                  <a:srgbClr val="005D9B"/>
                </a:solidFill>
              </a:rPr>
              <a:t>The land in coastal Louisiana is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made up of absorbent soils,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	water-tolerant trees, and 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	 animals ready to adapt to the wetland ecosystem.</a:t>
            </a:r>
            <a:br>
              <a:rPr lang="en" sz="3100" dirty="0">
                <a:solidFill>
                  <a:srgbClr val="005D9B"/>
                </a:solidFill>
              </a:rPr>
            </a:br>
            <a:r>
              <a:rPr lang="en" sz="3100" dirty="0">
                <a:solidFill>
                  <a:srgbClr val="005D9B"/>
                </a:solidFill>
              </a:rPr>
              <a:t>  Human beings have found ways to live with water, too.  </a:t>
            </a:r>
            <a:endParaRPr sz="3100" dirty="0">
              <a:solidFill>
                <a:srgbClr val="005D9B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700"/>
              </a:spcBef>
              <a:spcAft>
                <a:spcPts val="1700"/>
              </a:spcAft>
              <a:buNone/>
            </a:pPr>
            <a:endParaRPr sz="2000" dirty="0">
              <a:solidFill>
                <a:schemeClr val="dk2"/>
              </a:solidFill>
            </a:endParaRPr>
          </a:p>
        </p:txBody>
      </p:sp>
      <p:pic>
        <p:nvPicPr>
          <p:cNvPr id="238" name="Google Shape;238;p21"/>
          <p:cNvPicPr preferRelativeResize="0"/>
          <p:nvPr/>
        </p:nvPicPr>
        <p:blipFill rotWithShape="1">
          <a:blip r:embed="rId7">
            <a:alphaModFix/>
          </a:blip>
          <a:srcRect l="3975" r="29312"/>
          <a:stretch/>
        </p:blipFill>
        <p:spPr>
          <a:xfrm>
            <a:off x="4850" y="6934142"/>
            <a:ext cx="3613800" cy="36105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9" name="Google Shape;239;p21"/>
          <p:cNvSpPr/>
          <p:nvPr/>
        </p:nvSpPr>
        <p:spPr>
          <a:xfrm>
            <a:off x="329887" y="11788950"/>
            <a:ext cx="2927639" cy="1574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how we</a:t>
            </a:r>
            <a:b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</a:br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dk1"/>
                </a:solidFill>
                <a:latin typeface="Quicksand"/>
              </a:rPr>
              <a:t>build</a:t>
            </a:r>
          </a:p>
        </p:txBody>
      </p:sp>
      <p:pic>
        <p:nvPicPr>
          <p:cNvPr id="240" name="Google Shape;240;p21"/>
          <p:cNvPicPr preferRelativeResize="0"/>
          <p:nvPr/>
        </p:nvPicPr>
        <p:blipFill rotWithShape="1">
          <a:blip r:embed="rId8">
            <a:alphaModFix/>
          </a:blip>
          <a:srcRect l="27452" t="27479" b="18861"/>
          <a:stretch/>
        </p:blipFill>
        <p:spPr>
          <a:xfrm>
            <a:off x="244625" y="14456400"/>
            <a:ext cx="3617968" cy="775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 rotWithShape="1">
          <a:blip r:embed="rId9">
            <a:alphaModFix/>
          </a:blip>
          <a:srcRect l="15856" r="15856"/>
          <a:stretch/>
        </p:blipFill>
        <p:spPr>
          <a:xfrm>
            <a:off x="3355925" y="11451091"/>
            <a:ext cx="3429900" cy="3348000"/>
          </a:xfrm>
          <a:prstGeom prst="ellipse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2" name="Google Shape;242;p21"/>
          <p:cNvSpPr/>
          <p:nvPr/>
        </p:nvSpPr>
        <p:spPr>
          <a:xfrm>
            <a:off x="3629800" y="12625109"/>
            <a:ext cx="2927639" cy="1574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how we</a:t>
            </a:r>
            <a:b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</a:br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eat</a:t>
            </a:r>
          </a:p>
        </p:txBody>
      </p:sp>
      <p:sp>
        <p:nvSpPr>
          <p:cNvPr id="243" name="Google Shape;243;p21"/>
          <p:cNvSpPr/>
          <p:nvPr/>
        </p:nvSpPr>
        <p:spPr>
          <a:xfrm>
            <a:off x="6708675" y="11602687"/>
            <a:ext cx="2927639" cy="15748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how we</a:t>
            </a:r>
            <a:b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</a:br>
            <a:r>
              <a:rPr b="1" i="0" dirty="0">
                <a:ln w="38100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5D9B"/>
                </a:solidFill>
                <a:latin typeface="Quicksand"/>
              </a:rPr>
              <a:t>move</a:t>
            </a: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0925DA05-A12F-96C2-3957-B150491C5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08675" y="14006516"/>
            <a:ext cx="3307009" cy="150441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 txBox="1"/>
          <p:nvPr/>
        </p:nvSpPr>
        <p:spPr>
          <a:xfrm>
            <a:off x="6573273" y="4267175"/>
            <a:ext cx="3360600" cy="6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825" tIns="58825" rIns="58825" bIns="58825" anchor="b" anchorCtr="0">
            <a:normAutofit fontScale="4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rgbClr val="005D9B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New Orleans</a:t>
            </a:r>
            <a:endParaRPr sz="7000" b="1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49" name="Google Shape;249;p22"/>
          <p:cNvSpPr/>
          <p:nvPr/>
        </p:nvSpPr>
        <p:spPr>
          <a:xfrm>
            <a:off x="5461198" y="3435877"/>
            <a:ext cx="1478400" cy="14124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50" name="Google Shape;250;p22"/>
          <p:cNvPicPr preferRelativeResize="0"/>
          <p:nvPr/>
        </p:nvPicPr>
        <p:blipFill rotWithShape="1">
          <a:blip r:embed="rId3">
            <a:alphaModFix amt="52999"/>
          </a:blip>
          <a:srcRect t="31856"/>
          <a:stretch/>
        </p:blipFill>
        <p:spPr>
          <a:xfrm>
            <a:off x="-25" y="-28600"/>
            <a:ext cx="10086300" cy="2276100"/>
          </a:xfrm>
          <a:prstGeom prst="round2SameRect">
            <a:avLst>
              <a:gd name="adj1" fmla="val 0"/>
              <a:gd name="adj2" fmla="val 16645"/>
            </a:avLst>
          </a:prstGeom>
          <a:noFill/>
          <a:ln>
            <a:noFill/>
          </a:ln>
        </p:spPr>
      </p:pic>
      <p:sp>
        <p:nvSpPr>
          <p:cNvPr id="251" name="Google Shape;251;p22"/>
          <p:cNvSpPr/>
          <p:nvPr/>
        </p:nvSpPr>
        <p:spPr>
          <a:xfrm>
            <a:off x="204625" y="291250"/>
            <a:ext cx="9695700" cy="16581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2" name="Google Shape;252;p22"/>
          <p:cNvSpPr txBox="1">
            <a:spLocks noGrp="1"/>
          </p:cNvSpPr>
          <p:nvPr>
            <p:ph type="title" idx="4294967295"/>
          </p:nvPr>
        </p:nvSpPr>
        <p:spPr>
          <a:xfrm>
            <a:off x="26775" y="422625"/>
            <a:ext cx="10058400" cy="1658100"/>
          </a:xfrm>
          <a:prstGeom prst="rect">
            <a:avLst/>
          </a:prstGeom>
        </p:spPr>
        <p:txBody>
          <a:bodyPr spcFirstLastPara="1" wrap="square" lIns="125850" tIns="125850" rIns="125850" bIns="12585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7700"/>
              <a:t>Swamp in a Sack</a:t>
            </a:r>
            <a:endParaRPr sz="7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900" i="1"/>
          </a:p>
        </p:txBody>
      </p:sp>
      <p:pic>
        <p:nvPicPr>
          <p:cNvPr id="253" name="Google Shape;253;p22"/>
          <p:cNvPicPr preferRelativeResize="0"/>
          <p:nvPr/>
        </p:nvPicPr>
        <p:blipFill rotWithShape="1">
          <a:blip r:embed="rId4">
            <a:alphaModFix/>
          </a:blip>
          <a:srcRect l="27452" t="27479" b="18861"/>
          <a:stretch/>
        </p:blipFill>
        <p:spPr>
          <a:xfrm>
            <a:off x="203675" y="14301053"/>
            <a:ext cx="3741792" cy="872282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2"/>
          <p:cNvSpPr/>
          <p:nvPr/>
        </p:nvSpPr>
        <p:spPr>
          <a:xfrm>
            <a:off x="7234692" y="5079511"/>
            <a:ext cx="2139000" cy="1658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8825" tIns="58825" rIns="58825" bIns="588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5" name="Google Shape;255;p22"/>
          <p:cNvSpPr/>
          <p:nvPr/>
        </p:nvSpPr>
        <p:spPr>
          <a:xfrm>
            <a:off x="431450" y="6162252"/>
            <a:ext cx="9440700" cy="78336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850" tIns="125850" rIns="125850" bIns="125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4294967295"/>
          </p:nvPr>
        </p:nvSpPr>
        <p:spPr>
          <a:xfrm>
            <a:off x="781773" y="6467453"/>
            <a:ext cx="9152100" cy="7669500"/>
          </a:xfrm>
          <a:prstGeom prst="rect">
            <a:avLst/>
          </a:prstGeom>
        </p:spPr>
        <p:txBody>
          <a:bodyPr spcFirstLastPara="1" wrap="square" lIns="125850" tIns="125850" rIns="125850" bIns="125850" anchor="t" anchorCtr="0">
            <a:noAutofit/>
          </a:bodyPr>
          <a:lstStyle/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Look at the Sedimentation Table. 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D9B"/>
              </a:buClr>
              <a:buSzPts val="3400"/>
              <a:buChar char="○"/>
            </a:pPr>
            <a:r>
              <a:rPr lang="en" sz="3400" dirty="0">
                <a:solidFill>
                  <a:srgbClr val="005D9B"/>
                </a:solidFill>
              </a:rPr>
              <a:t>How is the water moving the sediment?</a:t>
            </a:r>
            <a:endParaRPr sz="3400" dirty="0">
              <a:solidFill>
                <a:srgbClr val="005D9B"/>
              </a:solidFill>
            </a:endParaRPr>
          </a:p>
          <a:p>
            <a:pPr marL="1371600" lvl="2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■"/>
            </a:pPr>
            <a:r>
              <a:rPr lang="en" sz="3400" dirty="0">
                <a:solidFill>
                  <a:schemeClr val="dk2"/>
                </a:solidFill>
              </a:rPr>
              <a:t>Where is sediment building?</a:t>
            </a:r>
            <a:endParaRPr sz="3400" dirty="0">
              <a:solidFill>
                <a:schemeClr val="dk2"/>
              </a:solidFill>
            </a:endParaRPr>
          </a:p>
          <a:p>
            <a:pPr marL="1371600" lvl="2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Char char="■"/>
            </a:pPr>
            <a:r>
              <a:rPr lang="en" sz="3400" dirty="0">
                <a:solidFill>
                  <a:schemeClr val="dk2"/>
                </a:solidFill>
              </a:rPr>
              <a:t>Where is sediment eroding?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○"/>
            </a:pPr>
            <a:r>
              <a:rPr lang="en" sz="3400" dirty="0">
                <a:solidFill>
                  <a:schemeClr val="dk1"/>
                </a:solidFill>
              </a:rPr>
              <a:t>Where do you think a wetland would naturally form if this was the landscape?</a:t>
            </a:r>
            <a:endParaRPr sz="3400" dirty="0">
              <a:solidFill>
                <a:schemeClr val="dk1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○"/>
            </a:pPr>
            <a:r>
              <a:rPr lang="en" sz="3400" dirty="0">
                <a:solidFill>
                  <a:schemeClr val="dk1"/>
                </a:solidFill>
              </a:rPr>
              <a:t>What buildings do you need to protect?</a:t>
            </a:r>
            <a:endParaRPr sz="3400" dirty="0">
              <a:solidFill>
                <a:schemeClr val="dk1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Talk with your team and decide where to place your Swamp in a Sack.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Put your Swamp on the table at the same time as the other teams</a:t>
            </a:r>
            <a:endParaRPr sz="3400" dirty="0">
              <a:solidFill>
                <a:schemeClr val="dk2"/>
              </a:solidFill>
            </a:endParaRPr>
          </a:p>
          <a:p>
            <a:pPr marL="457200" lvl="0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AutoNum type="arabicPeriod"/>
            </a:pPr>
            <a:r>
              <a:rPr lang="en" sz="3400" dirty="0">
                <a:solidFill>
                  <a:schemeClr val="dk2"/>
                </a:solidFill>
              </a:rPr>
              <a:t>Take notes about what you observe!</a:t>
            </a:r>
            <a:endParaRPr sz="3400" dirty="0">
              <a:solidFill>
                <a:schemeClr val="dk2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○"/>
            </a:pPr>
            <a:r>
              <a:rPr lang="en" sz="3400" dirty="0">
                <a:solidFill>
                  <a:schemeClr val="dk1"/>
                </a:solidFill>
              </a:rPr>
              <a:t>What swamp is more absorbent?  </a:t>
            </a:r>
            <a:endParaRPr sz="3400" dirty="0">
              <a:solidFill>
                <a:schemeClr val="dk1"/>
              </a:solidFill>
            </a:endParaRPr>
          </a:p>
          <a:p>
            <a:pPr marL="914400" lvl="1" indent="-444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Char char="○"/>
            </a:pPr>
            <a:r>
              <a:rPr lang="en" sz="3400" dirty="0">
                <a:solidFill>
                  <a:schemeClr val="dk1"/>
                </a:solidFill>
              </a:rPr>
              <a:t>What swamp holds together better?</a:t>
            </a:r>
            <a:br>
              <a:rPr lang="en" sz="3400" dirty="0">
                <a:solidFill>
                  <a:schemeClr val="dk1"/>
                </a:solidFill>
              </a:rPr>
            </a:br>
            <a:endParaRPr sz="3400" dirty="0">
              <a:solidFill>
                <a:schemeClr val="dk1"/>
              </a:solidFill>
            </a:endParaRPr>
          </a:p>
        </p:txBody>
      </p:sp>
      <p:sp>
        <p:nvSpPr>
          <p:cNvPr id="257" name="Google Shape;257;p22"/>
          <p:cNvSpPr/>
          <p:nvPr/>
        </p:nvSpPr>
        <p:spPr>
          <a:xfrm>
            <a:off x="2445250" y="2085525"/>
            <a:ext cx="4223400" cy="349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3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Watch how the water flows, and observe how the sediment moves!</a:t>
            </a:r>
            <a:endParaRPr sz="33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8" name="Google Shape;258;p22"/>
          <p:cNvSpPr/>
          <p:nvPr/>
        </p:nvSpPr>
        <p:spPr>
          <a:xfrm>
            <a:off x="5934400" y="3082900"/>
            <a:ext cx="3999600" cy="3490500"/>
          </a:xfrm>
          <a:prstGeom prst="ellipse">
            <a:avLst/>
          </a:prstGeom>
          <a:solidFill>
            <a:srgbClr val="005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Where should you place your swamp?</a:t>
            </a:r>
            <a:b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lang="en" sz="35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Why?</a:t>
            </a:r>
            <a:endParaRPr sz="35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259" name="Google Shape;259;p22"/>
          <p:cNvSpPr/>
          <p:nvPr/>
        </p:nvSpPr>
        <p:spPr>
          <a:xfrm>
            <a:off x="203675" y="3984650"/>
            <a:ext cx="2986800" cy="2511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rPr>
              <a:t>3 teams can play</a:t>
            </a:r>
            <a:endParaRPr sz="3100" b="1">
              <a:solidFill>
                <a:schemeClr val="lt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i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at the </a:t>
            </a:r>
            <a:br>
              <a:rPr lang="en" sz="2400" b="1" i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</a:br>
            <a:r>
              <a:rPr lang="en" sz="2400" b="1" i="1"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rPr>
              <a:t>same time</a:t>
            </a:r>
            <a:endParaRPr sz="2400" b="1" i="1">
              <a:solidFill>
                <a:schemeClr val="accent2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pic>
        <p:nvPicPr>
          <p:cNvPr id="2" name="Picture 1" descr="A logo for a museum&#10;&#10;Description automatically generated">
            <a:extLst>
              <a:ext uri="{FF2B5EF4-FFF2-40B4-BE49-F238E27FC236}">
                <a16:creationId xmlns:a16="http://schemas.microsoft.com/office/drawing/2014/main" id="{E399C0F0-4671-01C1-E484-1AF3EA7B6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650" y="14029718"/>
            <a:ext cx="2992975" cy="13615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CM Template v1">
  <a:themeElements>
    <a:clrScheme name="Material">
      <a:dk1>
        <a:srgbClr val="005D9B"/>
      </a:dk1>
      <a:lt1>
        <a:srgbClr val="FFFFFF"/>
      </a:lt1>
      <a:dk2>
        <a:srgbClr val="000000"/>
      </a:dk2>
      <a:lt2>
        <a:srgbClr val="FFFFFF"/>
      </a:lt2>
      <a:accent1>
        <a:srgbClr val="93C90E"/>
      </a:accent1>
      <a:accent2>
        <a:srgbClr val="B1E4E3"/>
      </a:accent2>
      <a:accent3>
        <a:srgbClr val="006F62"/>
      </a:accent3>
      <a:accent4>
        <a:srgbClr val="00AB84"/>
      </a:accent4>
      <a:accent5>
        <a:srgbClr val="9ABB91"/>
      </a:accent5>
      <a:accent6>
        <a:srgbClr val="E0EC89"/>
      </a:accent6>
      <a:hlink>
        <a:srgbClr val="93C90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A3C7EF9A00654AAEFEDB22A17FF1E5" ma:contentTypeVersion="17" ma:contentTypeDescription="Create a new document." ma:contentTypeScope="" ma:versionID="2d5448128ed47832f13b992a957e5cc2">
  <xsd:schema xmlns:xsd="http://www.w3.org/2001/XMLSchema" xmlns:xs="http://www.w3.org/2001/XMLSchema" xmlns:p="http://schemas.microsoft.com/office/2006/metadata/properties" xmlns:ns2="1a119c5e-aa8e-48fb-a156-ba688ce9ec30" xmlns:ns3="b612cbec-4427-4f37-85d6-471836663f23" targetNamespace="http://schemas.microsoft.com/office/2006/metadata/properties" ma:root="true" ma:fieldsID="b6a213396dcf0a62ef6868b19e849572" ns2:_="" ns3:_="">
    <xsd:import namespace="1a119c5e-aa8e-48fb-a156-ba688ce9ec30"/>
    <xsd:import namespace="b612cbec-4427-4f37-85d6-471836663f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119c5e-aa8e-48fb-a156-ba688ce9ec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a331e56-fa63-4087-b9c9-4766be5b53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12cbec-4427-4f37-85d6-471836663f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7febc9c-8863-4d96-ae7b-4c4af0622cc5}" ma:internalName="TaxCatchAll" ma:showField="CatchAllData" ma:web="b612cbec-4427-4f37-85d6-471836663f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D127EC-9DF5-4364-B0E6-87D44B0E2A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6CE71F-0D9C-4139-925A-37280A28BC7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1260</Words>
  <Application>Microsoft Office PowerPoint</Application>
  <PresentationFormat>Custom</PresentationFormat>
  <Paragraphs>140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Roboto</vt:lpstr>
      <vt:lpstr>Quicksand</vt:lpstr>
      <vt:lpstr>Arial</vt:lpstr>
      <vt:lpstr>LCM Template v1</vt:lpstr>
      <vt:lpstr>Bean Machine </vt:lpstr>
      <vt:lpstr>Bean Machine </vt:lpstr>
      <vt:lpstr>Follow that Food </vt:lpstr>
      <vt:lpstr>Follow that Food </vt:lpstr>
      <vt:lpstr> Cargo Captains </vt:lpstr>
      <vt:lpstr> Cargo Captains </vt:lpstr>
      <vt:lpstr>Mayor for a Month </vt:lpstr>
      <vt:lpstr>Swamp in a Sack </vt:lpstr>
      <vt:lpstr>Swamp in a Sack </vt:lpstr>
      <vt:lpstr>Nature Notes </vt:lpstr>
      <vt:lpstr>Nature Notes </vt:lpstr>
      <vt:lpstr>What is a Wetland? </vt:lpstr>
      <vt:lpstr>What is a Wetland?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Stephanie Aubert</cp:lastModifiedBy>
  <cp:revision>1</cp:revision>
  <dcterms:modified xsi:type="dcterms:W3CDTF">2024-08-29T19:44:05Z</dcterms:modified>
</cp:coreProperties>
</file>