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058400" cy="15544800"/>
  <p:notesSz cx="6858000" cy="9144000"/>
  <p:embeddedFontLst>
    <p:embeddedFont>
      <p:font typeface="Proxima Nova" panose="02000506030000020004" pitchFamily="50" charset="0"/>
      <p:regular r:id="rId18"/>
      <p:bold r:id="rId19"/>
      <p:italic r:id="rId20"/>
      <p:boldItalic r:id="rId21"/>
    </p:embeddedFont>
    <p:embeddedFont>
      <p:font typeface="Quicksand" panose="020B0604020202020204" charset="0"/>
      <p:regular r:id="rId22"/>
      <p:bold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896">
          <p15:clr>
            <a:srgbClr val="747775"/>
          </p15:clr>
        </p15:guide>
        <p15:guide id="2" pos="31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FF00F-F65F-421D-A51F-E13675E2E143}" v="15" dt="2024-08-29T17:49:17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798" y="216"/>
      </p:cViewPr>
      <p:guideLst>
        <p:guide orient="horz" pos="4896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Aubert" userId="8e7b5ca3-7cb9-4c98-8a80-0b8123f2533e" providerId="ADAL" clId="{235FF00F-F65F-421D-A51F-E13675E2E143}"/>
    <pc:docChg chg="undo redo custSel delSld modSld">
      <pc:chgData name="Stephanie Aubert" userId="8e7b5ca3-7cb9-4c98-8a80-0b8123f2533e" providerId="ADAL" clId="{235FF00F-F65F-421D-A51F-E13675E2E143}" dt="2024-08-29T17:49:44.130" v="1201" actId="1076"/>
      <pc:docMkLst>
        <pc:docMk/>
      </pc:docMkLst>
      <pc:sldChg chg="addSp modSp mod modNotes">
        <pc:chgData name="Stephanie Aubert" userId="8e7b5ca3-7cb9-4c98-8a80-0b8123f2533e" providerId="ADAL" clId="{235FF00F-F65F-421D-A51F-E13675E2E143}" dt="2024-08-29T17:30:50.713" v="180" actId="2711"/>
        <pc:sldMkLst>
          <pc:docMk/>
          <pc:sldMk cId="0" sldId="256"/>
        </pc:sldMkLst>
        <pc:spChg chg="add mod">
          <ac:chgData name="Stephanie Aubert" userId="8e7b5ca3-7cb9-4c98-8a80-0b8123f2533e" providerId="ADAL" clId="{235FF00F-F65F-421D-A51F-E13675E2E143}" dt="2024-08-29T17:30:50.713" v="180" actId="2711"/>
          <ac:spMkLst>
            <pc:docMk/>
            <pc:sldMk cId="0" sldId="256"/>
            <ac:spMk id="5" creationId="{43F90AD2-361E-421E-D91C-0762BC12C724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67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68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69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70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77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78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79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80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86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87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25:08.413" v="84" actId="1035"/>
          <ac:spMkLst>
            <pc:docMk/>
            <pc:sldMk cId="0" sldId="256"/>
            <ac:spMk id="88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29:40.165" v="176" actId="164"/>
          <ac:grpSpMkLst>
            <pc:docMk/>
            <pc:sldMk cId="0" sldId="256"/>
            <ac:grpSpMk id="6" creationId="{6B8BF82E-275D-E2FB-F66F-BC9EEB3E0177}"/>
          </ac:grpSpMkLst>
        </pc:grpChg>
        <pc:picChg chg="add mod modCrop">
          <ac:chgData name="Stephanie Aubert" userId="8e7b5ca3-7cb9-4c98-8a80-0b8123f2533e" providerId="ADAL" clId="{235FF00F-F65F-421D-A51F-E13675E2E143}" dt="2024-08-29T17:29:40.165" v="176" actId="164"/>
          <ac:picMkLst>
            <pc:docMk/>
            <pc:sldMk cId="0" sldId="256"/>
            <ac:picMk id="3" creationId="{19E934FA-DE9C-D160-9F88-70F13940112B}"/>
          </ac:picMkLst>
        </pc:picChg>
        <pc:picChg chg="mod">
          <ac:chgData name="Stephanie Aubert" userId="8e7b5ca3-7cb9-4c98-8a80-0b8123f2533e" providerId="ADAL" clId="{235FF00F-F65F-421D-A51F-E13675E2E143}" dt="2024-08-29T17:29:24.604" v="175" actId="1038"/>
          <ac:picMkLst>
            <pc:docMk/>
            <pc:sldMk cId="0" sldId="256"/>
            <ac:picMk id="75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25:08.595" v="85" actId="1035"/>
          <ac:picMkLst>
            <pc:docMk/>
            <pc:sldMk cId="0" sldId="256"/>
            <ac:picMk id="81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25:08.413" v="84" actId="1035"/>
          <ac:picMkLst>
            <pc:docMk/>
            <pc:sldMk cId="0" sldId="256"/>
            <ac:picMk id="82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25:09.493" v="87" actId="1036"/>
          <ac:picMkLst>
            <pc:docMk/>
            <pc:sldMk cId="0" sldId="256"/>
            <ac:picMk id="83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25:09.992" v="88" actId="1035"/>
          <ac:picMkLst>
            <pc:docMk/>
            <pc:sldMk cId="0" sldId="256"/>
            <ac:picMk id="84" creationId="{00000000-0000-0000-0000-000000000000}"/>
          </ac:picMkLst>
        </pc:picChg>
      </pc:sldChg>
      <pc:sldChg chg="addSp delSp modSp mod">
        <pc:chgData name="Stephanie Aubert" userId="8e7b5ca3-7cb9-4c98-8a80-0b8123f2533e" providerId="ADAL" clId="{235FF00F-F65F-421D-A51F-E13675E2E143}" dt="2024-08-29T17:32:58.158" v="259" actId="1076"/>
        <pc:sldMkLst>
          <pc:docMk/>
          <pc:sldMk cId="0" sldId="257"/>
        </pc:sldMkLst>
        <pc:spChg chg="mod">
          <ac:chgData name="Stephanie Aubert" userId="8e7b5ca3-7cb9-4c98-8a80-0b8123f2533e" providerId="ADAL" clId="{235FF00F-F65F-421D-A51F-E13675E2E143}" dt="2024-08-29T17:31:46.950" v="194"/>
          <ac:spMkLst>
            <pc:docMk/>
            <pc:sldMk cId="0" sldId="257"/>
            <ac:spMk id="5" creationId="{4F86B285-DDA6-573C-CF2A-737F180FD610}"/>
          </ac:spMkLst>
        </pc:spChg>
        <pc:spChg chg="mod">
          <ac:chgData name="Stephanie Aubert" userId="8e7b5ca3-7cb9-4c98-8a80-0b8123f2533e" providerId="ADAL" clId="{235FF00F-F65F-421D-A51F-E13675E2E143}" dt="2024-08-29T17:32:18.625" v="220" actId="1035"/>
          <ac:spMkLst>
            <pc:docMk/>
            <pc:sldMk cId="0" sldId="257"/>
            <ac:spMk id="95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2:18.625" v="220" actId="1035"/>
          <ac:spMkLst>
            <pc:docMk/>
            <pc:sldMk cId="0" sldId="257"/>
            <ac:spMk id="96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2:22.822" v="234" actId="1035"/>
          <ac:spMkLst>
            <pc:docMk/>
            <pc:sldMk cId="0" sldId="257"/>
            <ac:spMk id="98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2:18.625" v="220" actId="1035"/>
          <ac:spMkLst>
            <pc:docMk/>
            <pc:sldMk cId="0" sldId="257"/>
            <ac:spMk id="99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2:18.625" v="220" actId="1035"/>
          <ac:spMkLst>
            <pc:docMk/>
            <pc:sldMk cId="0" sldId="257"/>
            <ac:spMk id="103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2:18.625" v="220" actId="1035"/>
          <ac:spMkLst>
            <pc:docMk/>
            <pc:sldMk cId="0" sldId="257"/>
            <ac:spMk id="104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2:18.625" v="220" actId="1035"/>
          <ac:spMkLst>
            <pc:docMk/>
            <pc:sldMk cId="0" sldId="257"/>
            <ac:spMk id="105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32:58.158" v="259" actId="1076"/>
          <ac:grpSpMkLst>
            <pc:docMk/>
            <pc:sldMk cId="0" sldId="257"/>
            <ac:grpSpMk id="3" creationId="{8123E686-C8DC-DD62-EB37-7B38D6A53605}"/>
          </ac:grpSpMkLst>
        </pc:grpChg>
        <pc:picChg chg="add del mod">
          <ac:chgData name="Stephanie Aubert" userId="8e7b5ca3-7cb9-4c98-8a80-0b8123f2533e" providerId="ADAL" clId="{235FF00F-F65F-421D-A51F-E13675E2E143}" dt="2024-08-29T17:31:30.327" v="193" actId="478"/>
          <ac:picMkLst>
            <pc:docMk/>
            <pc:sldMk cId="0" sldId="257"/>
            <ac:picMk id="2" creationId="{D1719EDD-EFCE-A6FB-58E8-1B296F930F84}"/>
          </ac:picMkLst>
        </pc:picChg>
        <pc:picChg chg="mod">
          <ac:chgData name="Stephanie Aubert" userId="8e7b5ca3-7cb9-4c98-8a80-0b8123f2533e" providerId="ADAL" clId="{235FF00F-F65F-421D-A51F-E13675E2E143}" dt="2024-08-29T17:31:46.950" v="194"/>
          <ac:picMkLst>
            <pc:docMk/>
            <pc:sldMk cId="0" sldId="257"/>
            <ac:picMk id="4" creationId="{09383252-4103-CEB4-D55A-3B268EE22301}"/>
          </ac:picMkLst>
        </pc:picChg>
        <pc:picChg chg="mod">
          <ac:chgData name="Stephanie Aubert" userId="8e7b5ca3-7cb9-4c98-8a80-0b8123f2533e" providerId="ADAL" clId="{235FF00F-F65F-421D-A51F-E13675E2E143}" dt="2024-08-29T17:32:18.625" v="220" actId="1035"/>
          <ac:picMkLst>
            <pc:docMk/>
            <pc:sldMk cId="0" sldId="257"/>
            <ac:picMk id="101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32:51.471" v="258" actId="1076"/>
          <ac:picMkLst>
            <pc:docMk/>
            <pc:sldMk cId="0" sldId="257"/>
            <ac:picMk id="102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34:39.265" v="332" actId="1076"/>
        <pc:sldMkLst>
          <pc:docMk/>
          <pc:sldMk cId="0" sldId="258"/>
        </pc:sldMkLst>
        <pc:spChg chg="mod">
          <ac:chgData name="Stephanie Aubert" userId="8e7b5ca3-7cb9-4c98-8a80-0b8123f2533e" providerId="ADAL" clId="{235FF00F-F65F-421D-A51F-E13675E2E143}" dt="2024-08-29T17:34:25.877" v="298"/>
          <ac:spMkLst>
            <pc:docMk/>
            <pc:sldMk cId="0" sldId="258"/>
            <ac:spMk id="4" creationId="{BBD575FF-0477-C3C6-F0C6-1234105CE813}"/>
          </ac:spMkLst>
        </pc:spChg>
        <pc:spChg chg="mod">
          <ac:chgData name="Stephanie Aubert" userId="8e7b5ca3-7cb9-4c98-8a80-0b8123f2533e" providerId="ADAL" clId="{235FF00F-F65F-421D-A51F-E13675E2E143}" dt="2024-08-29T17:34:07.222" v="296" actId="1076"/>
          <ac:spMkLst>
            <pc:docMk/>
            <pc:sldMk cId="0" sldId="258"/>
            <ac:spMk id="112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3:51.127" v="292" actId="1076"/>
          <ac:spMkLst>
            <pc:docMk/>
            <pc:sldMk cId="0" sldId="258"/>
            <ac:spMk id="117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3:59.399" v="295" actId="5793"/>
          <ac:spMkLst>
            <pc:docMk/>
            <pc:sldMk cId="0" sldId="258"/>
            <ac:spMk id="118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34:34.265" v="331" actId="1038"/>
          <ac:grpSpMkLst>
            <pc:docMk/>
            <pc:sldMk cId="0" sldId="258"/>
            <ac:grpSpMk id="2" creationId="{3B33DBD7-7F8F-6E05-8150-617FE133A109}"/>
          </ac:grpSpMkLst>
        </pc:grpChg>
        <pc:picChg chg="mod">
          <ac:chgData name="Stephanie Aubert" userId="8e7b5ca3-7cb9-4c98-8a80-0b8123f2533e" providerId="ADAL" clId="{235FF00F-F65F-421D-A51F-E13675E2E143}" dt="2024-08-29T17:34:25.877" v="298"/>
          <ac:picMkLst>
            <pc:docMk/>
            <pc:sldMk cId="0" sldId="258"/>
            <ac:picMk id="3" creationId="{D46F60C7-DB5B-BF3D-8879-28D34585A109}"/>
          </ac:picMkLst>
        </pc:picChg>
        <pc:picChg chg="mod">
          <ac:chgData name="Stephanie Aubert" userId="8e7b5ca3-7cb9-4c98-8a80-0b8123f2533e" providerId="ADAL" clId="{235FF00F-F65F-421D-A51F-E13675E2E143}" dt="2024-08-29T17:33:21.882" v="263" actId="1035"/>
          <ac:picMkLst>
            <pc:docMk/>
            <pc:sldMk cId="0" sldId="258"/>
            <ac:picMk id="111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34:39.265" v="332" actId="1076"/>
          <ac:picMkLst>
            <pc:docMk/>
            <pc:sldMk cId="0" sldId="258"/>
            <ac:picMk id="119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49:44.130" v="1201" actId="1076"/>
        <pc:sldMkLst>
          <pc:docMk/>
          <pc:sldMk cId="0" sldId="259"/>
        </pc:sldMkLst>
        <pc:spChg chg="mod">
          <ac:chgData name="Stephanie Aubert" userId="8e7b5ca3-7cb9-4c98-8a80-0b8123f2533e" providerId="ADAL" clId="{235FF00F-F65F-421D-A51F-E13675E2E143}" dt="2024-08-29T17:49:17.638" v="1181"/>
          <ac:spMkLst>
            <pc:docMk/>
            <pc:sldMk cId="0" sldId="259"/>
            <ac:spMk id="4" creationId="{0ABAFE0B-D315-74DD-DF1C-53C91D5511AA}"/>
          </ac:spMkLst>
        </pc:spChg>
        <pc:spChg chg="mod">
          <ac:chgData name="Stephanie Aubert" userId="8e7b5ca3-7cb9-4c98-8a80-0b8123f2533e" providerId="ADAL" clId="{235FF00F-F65F-421D-A51F-E13675E2E143}" dt="2024-08-29T17:48:45.217" v="1158" actId="1035"/>
          <ac:spMkLst>
            <pc:docMk/>
            <pc:sldMk cId="0" sldId="259"/>
            <ac:spMk id="140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8:35.862" v="1153" actId="14100"/>
          <ac:spMkLst>
            <pc:docMk/>
            <pc:sldMk cId="0" sldId="259"/>
            <ac:spMk id="141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7:45.451" v="1110" actId="1035"/>
          <ac:spMkLst>
            <pc:docMk/>
            <pc:sldMk cId="0" sldId="259"/>
            <ac:spMk id="144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7:45.451" v="1110" actId="1035"/>
          <ac:spMkLst>
            <pc:docMk/>
            <pc:sldMk cId="0" sldId="259"/>
            <ac:spMk id="147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7:45.451" v="1110" actId="1035"/>
          <ac:spMkLst>
            <pc:docMk/>
            <pc:sldMk cId="0" sldId="259"/>
            <ac:spMk id="148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9:29.274" v="1192" actId="1036"/>
          <ac:spMkLst>
            <pc:docMk/>
            <pc:sldMk cId="0" sldId="259"/>
            <ac:spMk id="150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9:32.985" v="1196" actId="1036"/>
          <ac:spMkLst>
            <pc:docMk/>
            <pc:sldMk cId="0" sldId="259"/>
            <ac:spMk id="151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9:44.130" v="1201" actId="1076"/>
          <ac:spMkLst>
            <pc:docMk/>
            <pc:sldMk cId="0" sldId="259"/>
            <ac:spMk id="154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7:45.451" v="1110" actId="1035"/>
          <ac:spMkLst>
            <pc:docMk/>
            <pc:sldMk cId="0" sldId="259"/>
            <ac:spMk id="155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7:45.451" v="1110" actId="1035"/>
          <ac:spMkLst>
            <pc:docMk/>
            <pc:sldMk cId="0" sldId="259"/>
            <ac:spMk id="156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8:29.058" v="1152" actId="1035"/>
          <ac:spMkLst>
            <pc:docMk/>
            <pc:sldMk cId="0" sldId="259"/>
            <ac:spMk id="157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49:22.477" v="1188" actId="1038"/>
          <ac:grpSpMkLst>
            <pc:docMk/>
            <pc:sldMk cId="0" sldId="259"/>
            <ac:grpSpMk id="2" creationId="{EDF83131-111A-D9BD-2432-87F4956740AC}"/>
          </ac:grpSpMkLst>
        </pc:grpChg>
        <pc:picChg chg="mod">
          <ac:chgData name="Stephanie Aubert" userId="8e7b5ca3-7cb9-4c98-8a80-0b8123f2533e" providerId="ADAL" clId="{235FF00F-F65F-421D-A51F-E13675E2E143}" dt="2024-08-29T17:49:17.638" v="1181"/>
          <ac:picMkLst>
            <pc:docMk/>
            <pc:sldMk cId="0" sldId="259"/>
            <ac:picMk id="3" creationId="{F0A026FD-D96D-2054-3560-8D1123F834D9}"/>
          </ac:picMkLst>
        </pc:picChg>
        <pc:picChg chg="mod">
          <ac:chgData name="Stephanie Aubert" userId="8e7b5ca3-7cb9-4c98-8a80-0b8123f2533e" providerId="ADAL" clId="{235FF00F-F65F-421D-A51F-E13675E2E143}" dt="2024-08-29T17:49:36.620" v="1200" actId="1036"/>
          <ac:picMkLst>
            <pc:docMk/>
            <pc:sldMk cId="0" sldId="259"/>
            <ac:picMk id="136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9:11.486" v="1179" actId="1076"/>
          <ac:picMkLst>
            <pc:docMk/>
            <pc:sldMk cId="0" sldId="259"/>
            <ac:picMk id="137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7:45.451" v="1110" actId="1035"/>
          <ac:picMkLst>
            <pc:docMk/>
            <pc:sldMk cId="0" sldId="259"/>
            <ac:picMk id="138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7:45.451" v="1110" actId="1035"/>
          <ac:picMkLst>
            <pc:docMk/>
            <pc:sldMk cId="0" sldId="259"/>
            <ac:picMk id="139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8:50.455" v="1170" actId="1035"/>
          <ac:picMkLst>
            <pc:docMk/>
            <pc:sldMk cId="0" sldId="259"/>
            <ac:picMk id="142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7:45.451" v="1110" actId="1035"/>
          <ac:picMkLst>
            <pc:docMk/>
            <pc:sldMk cId="0" sldId="259"/>
            <ac:picMk id="143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8:24.039" v="1149" actId="14100"/>
          <ac:picMkLst>
            <pc:docMk/>
            <pc:sldMk cId="0" sldId="259"/>
            <ac:picMk id="145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9:15.635" v="1180" actId="1076"/>
          <ac:picMkLst>
            <pc:docMk/>
            <pc:sldMk cId="0" sldId="259"/>
            <ac:picMk id="149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7:45.451" v="1110" actId="1035"/>
          <ac:picMkLst>
            <pc:docMk/>
            <pc:sldMk cId="0" sldId="259"/>
            <ac:picMk id="152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7:45.451" v="1110" actId="1035"/>
          <ac:picMkLst>
            <pc:docMk/>
            <pc:sldMk cId="0" sldId="259"/>
            <ac:picMk id="153" creationId="{00000000-0000-0000-0000-000000000000}"/>
          </ac:picMkLst>
        </pc:picChg>
      </pc:sldChg>
      <pc:sldChg chg="addSp delSp modSp mod">
        <pc:chgData name="Stephanie Aubert" userId="8e7b5ca3-7cb9-4c98-8a80-0b8123f2533e" providerId="ADAL" clId="{235FF00F-F65F-421D-A51F-E13675E2E143}" dt="2024-08-29T17:35:36.058" v="343" actId="1035"/>
        <pc:sldMkLst>
          <pc:docMk/>
          <pc:sldMk cId="0" sldId="260"/>
        </pc:sldMkLst>
        <pc:spChg chg="mod">
          <ac:chgData name="Stephanie Aubert" userId="8e7b5ca3-7cb9-4c98-8a80-0b8123f2533e" providerId="ADAL" clId="{235FF00F-F65F-421D-A51F-E13675E2E143}" dt="2024-08-29T17:35:31.757" v="335"/>
          <ac:spMkLst>
            <pc:docMk/>
            <pc:sldMk cId="0" sldId="260"/>
            <ac:spMk id="4" creationId="{8C2390B1-87E4-1FB8-71E7-64FC853B709D}"/>
          </ac:spMkLst>
        </pc:spChg>
        <pc:grpChg chg="add mod">
          <ac:chgData name="Stephanie Aubert" userId="8e7b5ca3-7cb9-4c98-8a80-0b8123f2533e" providerId="ADAL" clId="{235FF00F-F65F-421D-A51F-E13675E2E143}" dt="2024-08-29T17:35:36.058" v="343" actId="1035"/>
          <ac:grpSpMkLst>
            <pc:docMk/>
            <pc:sldMk cId="0" sldId="260"/>
            <ac:grpSpMk id="2" creationId="{09DD1EDE-67A7-E57B-6AC7-8991C8EAAC34}"/>
          </ac:grpSpMkLst>
        </pc:grpChg>
        <pc:picChg chg="mod">
          <ac:chgData name="Stephanie Aubert" userId="8e7b5ca3-7cb9-4c98-8a80-0b8123f2533e" providerId="ADAL" clId="{235FF00F-F65F-421D-A51F-E13675E2E143}" dt="2024-08-29T17:35:31.757" v="335"/>
          <ac:picMkLst>
            <pc:docMk/>
            <pc:sldMk cId="0" sldId="260"/>
            <ac:picMk id="3" creationId="{699A4C19-69F6-F7B6-3AB8-7D347EA1D72F}"/>
          </ac:picMkLst>
        </pc:picChg>
        <pc:picChg chg="del">
          <ac:chgData name="Stephanie Aubert" userId="8e7b5ca3-7cb9-4c98-8a80-0b8123f2533e" providerId="ADAL" clId="{235FF00F-F65F-421D-A51F-E13675E2E143}" dt="2024-08-29T17:35:27.026" v="333" actId="478"/>
          <ac:picMkLst>
            <pc:docMk/>
            <pc:sldMk cId="0" sldId="260"/>
            <ac:picMk id="162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35:30.984" v="334" actId="1076"/>
          <ac:picMkLst>
            <pc:docMk/>
            <pc:sldMk cId="0" sldId="260"/>
            <ac:picMk id="173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35:44.527" v="345"/>
        <pc:sldMkLst>
          <pc:docMk/>
          <pc:sldMk cId="0" sldId="261"/>
        </pc:sldMkLst>
        <pc:spChg chg="mod">
          <ac:chgData name="Stephanie Aubert" userId="8e7b5ca3-7cb9-4c98-8a80-0b8123f2533e" providerId="ADAL" clId="{235FF00F-F65F-421D-A51F-E13675E2E143}" dt="2024-08-29T17:35:44.527" v="345"/>
          <ac:spMkLst>
            <pc:docMk/>
            <pc:sldMk cId="0" sldId="261"/>
            <ac:spMk id="4" creationId="{31DD2C61-2AC8-04F1-C343-69F41A460C86}"/>
          </ac:spMkLst>
        </pc:spChg>
        <pc:grpChg chg="add mod">
          <ac:chgData name="Stephanie Aubert" userId="8e7b5ca3-7cb9-4c98-8a80-0b8123f2533e" providerId="ADAL" clId="{235FF00F-F65F-421D-A51F-E13675E2E143}" dt="2024-08-29T17:35:44.527" v="345"/>
          <ac:grpSpMkLst>
            <pc:docMk/>
            <pc:sldMk cId="0" sldId="261"/>
            <ac:grpSpMk id="2" creationId="{184EB48B-E818-6EF0-8A2C-B724EB49B9A4}"/>
          </ac:grpSpMkLst>
        </pc:grpChg>
        <pc:picChg chg="mod">
          <ac:chgData name="Stephanie Aubert" userId="8e7b5ca3-7cb9-4c98-8a80-0b8123f2533e" providerId="ADAL" clId="{235FF00F-F65F-421D-A51F-E13675E2E143}" dt="2024-08-29T17:35:44.527" v="345"/>
          <ac:picMkLst>
            <pc:docMk/>
            <pc:sldMk cId="0" sldId="261"/>
            <ac:picMk id="3" creationId="{2D30109D-F596-808D-C32D-C3F5B5E15E63}"/>
          </ac:picMkLst>
        </pc:picChg>
        <pc:picChg chg="mod">
          <ac:chgData name="Stephanie Aubert" userId="8e7b5ca3-7cb9-4c98-8a80-0b8123f2533e" providerId="ADAL" clId="{235FF00F-F65F-421D-A51F-E13675E2E143}" dt="2024-08-29T17:35:43.602" v="344" actId="1076"/>
          <ac:picMkLst>
            <pc:docMk/>
            <pc:sldMk cId="0" sldId="261"/>
            <ac:picMk id="187" creationId="{00000000-0000-0000-0000-000000000000}"/>
          </ac:picMkLst>
        </pc:picChg>
      </pc:sldChg>
      <pc:sldChg chg="del">
        <pc:chgData name="Stephanie Aubert" userId="8e7b5ca3-7cb9-4c98-8a80-0b8123f2533e" providerId="ADAL" clId="{235FF00F-F65F-421D-A51F-E13675E2E143}" dt="2024-08-29T17:35:49.994" v="346" actId="47"/>
        <pc:sldMkLst>
          <pc:docMk/>
          <pc:sldMk cId="0" sldId="262"/>
        </pc:sldMkLst>
      </pc:sldChg>
      <pc:sldChg chg="addSp modSp mod">
        <pc:chgData name="Stephanie Aubert" userId="8e7b5ca3-7cb9-4c98-8a80-0b8123f2533e" providerId="ADAL" clId="{235FF00F-F65F-421D-A51F-E13675E2E143}" dt="2024-08-29T17:36:55.882" v="426" actId="1076"/>
        <pc:sldMkLst>
          <pc:docMk/>
          <pc:sldMk cId="0" sldId="263"/>
        </pc:sldMkLst>
        <pc:spChg chg="mod">
          <ac:chgData name="Stephanie Aubert" userId="8e7b5ca3-7cb9-4c98-8a80-0b8123f2533e" providerId="ADAL" clId="{235FF00F-F65F-421D-A51F-E13675E2E143}" dt="2024-08-29T17:36:46.742" v="423"/>
          <ac:spMkLst>
            <pc:docMk/>
            <pc:sldMk cId="0" sldId="263"/>
            <ac:spMk id="4" creationId="{6DDFA9AD-2BBB-ACA5-61E5-0FE8E477C5E9}"/>
          </ac:spMkLst>
        </pc:spChg>
        <pc:spChg chg="mod">
          <ac:chgData name="Stephanie Aubert" userId="8e7b5ca3-7cb9-4c98-8a80-0b8123f2533e" providerId="ADAL" clId="{235FF00F-F65F-421D-A51F-E13675E2E143}" dt="2024-08-29T17:36:15.353" v="385" actId="1035"/>
          <ac:spMkLst>
            <pc:docMk/>
            <pc:sldMk cId="0" sldId="263"/>
            <ac:spMk id="219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6:33.433" v="421" actId="1035"/>
          <ac:spMkLst>
            <pc:docMk/>
            <pc:sldMk cId="0" sldId="263"/>
            <ac:spMk id="221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6:33.433" v="421" actId="1035"/>
          <ac:spMkLst>
            <pc:docMk/>
            <pc:sldMk cId="0" sldId="263"/>
            <ac:spMk id="222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6:15.353" v="385" actId="1035"/>
          <ac:spMkLst>
            <pc:docMk/>
            <pc:sldMk cId="0" sldId="263"/>
            <ac:spMk id="223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6:15.353" v="385" actId="1035"/>
          <ac:spMkLst>
            <pc:docMk/>
            <pc:sldMk cId="0" sldId="263"/>
            <ac:spMk id="224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6:03.728" v="358" actId="1035"/>
          <ac:spMkLst>
            <pc:docMk/>
            <pc:sldMk cId="0" sldId="263"/>
            <ac:spMk id="225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36:55.882" v="426" actId="1076"/>
          <ac:grpSpMkLst>
            <pc:docMk/>
            <pc:sldMk cId="0" sldId="263"/>
            <ac:grpSpMk id="2" creationId="{B6B30549-0916-1A97-27B9-5BC30EA62E58}"/>
          </ac:grpSpMkLst>
        </pc:grpChg>
        <pc:picChg chg="mod">
          <ac:chgData name="Stephanie Aubert" userId="8e7b5ca3-7cb9-4c98-8a80-0b8123f2533e" providerId="ADAL" clId="{235FF00F-F65F-421D-A51F-E13675E2E143}" dt="2024-08-29T17:36:46.742" v="423"/>
          <ac:picMkLst>
            <pc:docMk/>
            <pc:sldMk cId="0" sldId="263"/>
            <ac:picMk id="3" creationId="{61F0C4AB-C869-57F7-6BED-79028A0BF390}"/>
          </ac:picMkLst>
        </pc:picChg>
        <pc:picChg chg="mod">
          <ac:chgData name="Stephanie Aubert" userId="8e7b5ca3-7cb9-4c98-8a80-0b8123f2533e" providerId="ADAL" clId="{235FF00F-F65F-421D-A51F-E13675E2E143}" dt="2024-08-29T17:36:53.460" v="425" actId="1076"/>
          <ac:picMkLst>
            <pc:docMk/>
            <pc:sldMk cId="0" sldId="263"/>
            <ac:picMk id="218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37:41.352" v="460" actId="1036"/>
        <pc:sldMkLst>
          <pc:docMk/>
          <pc:sldMk cId="0" sldId="264"/>
        </pc:sldMkLst>
        <pc:spChg chg="mod">
          <ac:chgData name="Stephanie Aubert" userId="8e7b5ca3-7cb9-4c98-8a80-0b8123f2533e" providerId="ADAL" clId="{235FF00F-F65F-421D-A51F-E13675E2E143}" dt="2024-08-29T17:37:14.096" v="428"/>
          <ac:spMkLst>
            <pc:docMk/>
            <pc:sldMk cId="0" sldId="264"/>
            <ac:spMk id="4" creationId="{45F37CE3-43EC-C42C-33A7-2FF4FC322232}"/>
          </ac:spMkLst>
        </pc:spChg>
        <pc:spChg chg="mod">
          <ac:chgData name="Stephanie Aubert" userId="8e7b5ca3-7cb9-4c98-8a80-0b8123f2533e" providerId="ADAL" clId="{235FF00F-F65F-421D-A51F-E13675E2E143}" dt="2024-08-29T17:37:36.214" v="457" actId="1038"/>
          <ac:spMkLst>
            <pc:docMk/>
            <pc:sldMk cId="0" sldId="264"/>
            <ac:spMk id="241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37:41.352" v="460" actId="1036"/>
          <ac:grpSpMkLst>
            <pc:docMk/>
            <pc:sldMk cId="0" sldId="264"/>
            <ac:grpSpMk id="2" creationId="{35E1112E-FC30-E4DD-0D93-BA684369A01A}"/>
          </ac:grpSpMkLst>
        </pc:grpChg>
        <pc:picChg chg="mod">
          <ac:chgData name="Stephanie Aubert" userId="8e7b5ca3-7cb9-4c98-8a80-0b8123f2533e" providerId="ADAL" clId="{235FF00F-F65F-421D-A51F-E13675E2E143}" dt="2024-08-29T17:37:14.096" v="428"/>
          <ac:picMkLst>
            <pc:docMk/>
            <pc:sldMk cId="0" sldId="264"/>
            <ac:picMk id="3" creationId="{7F09C454-1065-6C01-9E23-041E32488A1C}"/>
          </ac:picMkLst>
        </pc:picChg>
        <pc:picChg chg="mod">
          <ac:chgData name="Stephanie Aubert" userId="8e7b5ca3-7cb9-4c98-8a80-0b8123f2533e" providerId="ADAL" clId="{235FF00F-F65F-421D-A51F-E13675E2E143}" dt="2024-08-29T17:37:27.835" v="447" actId="1037"/>
          <ac:picMkLst>
            <pc:docMk/>
            <pc:sldMk cId="0" sldId="264"/>
            <ac:picMk id="232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37:12.905" v="427" actId="1076"/>
          <ac:picMkLst>
            <pc:docMk/>
            <pc:sldMk cId="0" sldId="264"/>
            <ac:picMk id="242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38:40.120" v="524" actId="1038"/>
        <pc:sldMkLst>
          <pc:docMk/>
          <pc:sldMk cId="0" sldId="265"/>
        </pc:sldMkLst>
        <pc:spChg chg="mod">
          <ac:chgData name="Stephanie Aubert" userId="8e7b5ca3-7cb9-4c98-8a80-0b8123f2533e" providerId="ADAL" clId="{235FF00F-F65F-421D-A51F-E13675E2E143}" dt="2024-08-29T17:38:29.424" v="503"/>
          <ac:spMkLst>
            <pc:docMk/>
            <pc:sldMk cId="0" sldId="265"/>
            <ac:spMk id="4" creationId="{87173A12-8851-A817-C877-947DA5C3B6D6}"/>
          </ac:spMkLst>
        </pc:spChg>
        <pc:spChg chg="mod">
          <ac:chgData name="Stephanie Aubert" userId="8e7b5ca3-7cb9-4c98-8a80-0b8123f2533e" providerId="ADAL" clId="{235FF00F-F65F-421D-A51F-E13675E2E143}" dt="2024-08-29T17:38:10.579" v="500" actId="1035"/>
          <ac:spMkLst>
            <pc:docMk/>
            <pc:sldMk cId="0" sldId="265"/>
            <ac:spMk id="254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8:10.579" v="500" actId="1035"/>
          <ac:spMkLst>
            <pc:docMk/>
            <pc:sldMk cId="0" sldId="265"/>
            <ac:spMk id="255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8:01.167" v="480" actId="1035"/>
          <ac:spMkLst>
            <pc:docMk/>
            <pc:sldMk cId="0" sldId="265"/>
            <ac:spMk id="256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8:01.167" v="480" actId="1035"/>
          <ac:spMkLst>
            <pc:docMk/>
            <pc:sldMk cId="0" sldId="265"/>
            <ac:spMk id="257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8:01.167" v="480" actId="1035"/>
          <ac:spMkLst>
            <pc:docMk/>
            <pc:sldMk cId="0" sldId="265"/>
            <ac:spMk id="258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38:40.120" v="524" actId="1038"/>
          <ac:grpSpMkLst>
            <pc:docMk/>
            <pc:sldMk cId="0" sldId="265"/>
            <ac:grpSpMk id="2" creationId="{A58C7420-832E-623B-E933-10035FCA3A0F}"/>
          </ac:grpSpMkLst>
        </pc:grpChg>
        <pc:picChg chg="mod">
          <ac:chgData name="Stephanie Aubert" userId="8e7b5ca3-7cb9-4c98-8a80-0b8123f2533e" providerId="ADAL" clId="{235FF00F-F65F-421D-A51F-E13675E2E143}" dt="2024-08-29T17:38:29.424" v="503"/>
          <ac:picMkLst>
            <pc:docMk/>
            <pc:sldMk cId="0" sldId="265"/>
            <ac:picMk id="3" creationId="{09C3F0A0-AFF9-A6AD-DF6E-5B5E9B9C2B7F}"/>
          </ac:picMkLst>
        </pc:picChg>
        <pc:picChg chg="mod">
          <ac:chgData name="Stephanie Aubert" userId="8e7b5ca3-7cb9-4c98-8a80-0b8123f2533e" providerId="ADAL" clId="{235FF00F-F65F-421D-A51F-E13675E2E143}" dt="2024-08-29T17:38:27.824" v="502" actId="1076"/>
          <ac:picMkLst>
            <pc:docMk/>
            <pc:sldMk cId="0" sldId="265"/>
            <ac:picMk id="252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41:02.747" v="740" actId="1076"/>
        <pc:sldMkLst>
          <pc:docMk/>
          <pc:sldMk cId="0" sldId="266"/>
        </pc:sldMkLst>
        <pc:spChg chg="mod">
          <ac:chgData name="Stephanie Aubert" userId="8e7b5ca3-7cb9-4c98-8a80-0b8123f2533e" providerId="ADAL" clId="{235FF00F-F65F-421D-A51F-E13675E2E143}" dt="2024-08-29T17:40:53.717" v="739"/>
          <ac:spMkLst>
            <pc:docMk/>
            <pc:sldMk cId="0" sldId="266"/>
            <ac:spMk id="4" creationId="{FBFB1013-E507-6FAA-57EB-DFA482FF0518}"/>
          </ac:spMkLst>
        </pc:spChg>
        <pc:spChg chg="mod">
          <ac:chgData name="Stephanie Aubert" userId="8e7b5ca3-7cb9-4c98-8a80-0b8123f2533e" providerId="ADAL" clId="{235FF00F-F65F-421D-A51F-E13675E2E143}" dt="2024-08-29T17:39:10.580" v="550" actId="1035"/>
          <ac:spMkLst>
            <pc:docMk/>
            <pc:sldMk cId="0" sldId="266"/>
            <ac:spMk id="271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9:10.580" v="550" actId="1035"/>
          <ac:spMkLst>
            <pc:docMk/>
            <pc:sldMk cId="0" sldId="266"/>
            <ac:spMk id="272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9:10.580" v="550" actId="1035"/>
          <ac:spMkLst>
            <pc:docMk/>
            <pc:sldMk cId="0" sldId="266"/>
            <ac:spMk id="273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9:13.478" v="558" actId="1035"/>
          <ac:spMkLst>
            <pc:docMk/>
            <pc:sldMk cId="0" sldId="266"/>
            <ac:spMk id="274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9:10.580" v="550" actId="1035"/>
          <ac:spMkLst>
            <pc:docMk/>
            <pc:sldMk cId="0" sldId="266"/>
            <ac:spMk id="275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39:23.085" v="593" actId="1038"/>
          <ac:spMkLst>
            <pc:docMk/>
            <pc:sldMk cId="0" sldId="266"/>
            <ac:spMk id="278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0:45.776" v="732" actId="1035"/>
          <ac:spMkLst>
            <pc:docMk/>
            <pc:sldMk cId="0" sldId="266"/>
            <ac:spMk id="281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0:12.353" v="673" actId="1035"/>
          <ac:spMkLst>
            <pc:docMk/>
            <pc:sldMk cId="0" sldId="266"/>
            <ac:spMk id="282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0:04.113" v="649" actId="1035"/>
          <ac:spMkLst>
            <pc:docMk/>
            <pc:sldMk cId="0" sldId="266"/>
            <ac:spMk id="283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0:35.963" v="716" actId="14100"/>
          <ac:spMkLst>
            <pc:docMk/>
            <pc:sldMk cId="0" sldId="266"/>
            <ac:spMk id="284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41:02.747" v="740" actId="1076"/>
          <ac:grpSpMkLst>
            <pc:docMk/>
            <pc:sldMk cId="0" sldId="266"/>
            <ac:grpSpMk id="2" creationId="{5B41D824-E4BB-30B0-0A25-68EE3FE7B2CB}"/>
          </ac:grpSpMkLst>
        </pc:grpChg>
        <pc:picChg chg="mod">
          <ac:chgData name="Stephanie Aubert" userId="8e7b5ca3-7cb9-4c98-8a80-0b8123f2533e" providerId="ADAL" clId="{235FF00F-F65F-421D-A51F-E13675E2E143}" dt="2024-08-29T17:40:53.717" v="739"/>
          <ac:picMkLst>
            <pc:docMk/>
            <pc:sldMk cId="0" sldId="266"/>
            <ac:picMk id="3" creationId="{6C149582-4BE6-58F9-A338-C0BBBB0EDD7A}"/>
          </ac:picMkLst>
        </pc:picChg>
        <pc:picChg chg="mod">
          <ac:chgData name="Stephanie Aubert" userId="8e7b5ca3-7cb9-4c98-8a80-0b8123f2533e" providerId="ADAL" clId="{235FF00F-F65F-421D-A51F-E13675E2E143}" dt="2024-08-29T17:40:50.902" v="738" actId="1035"/>
          <ac:picMkLst>
            <pc:docMk/>
            <pc:sldMk cId="0" sldId="266"/>
            <ac:picMk id="267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39:45.596" v="638" actId="1035"/>
          <ac:picMkLst>
            <pc:docMk/>
            <pc:sldMk cId="0" sldId="266"/>
            <ac:picMk id="276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39:52.402" v="642" actId="1035"/>
          <ac:picMkLst>
            <pc:docMk/>
            <pc:sldMk cId="0" sldId="266"/>
            <ac:picMk id="277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0:24.571" v="684" actId="1035"/>
          <ac:picMkLst>
            <pc:docMk/>
            <pc:sldMk cId="0" sldId="266"/>
            <ac:picMk id="279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39:45.596" v="638" actId="1035"/>
          <ac:picMkLst>
            <pc:docMk/>
            <pc:sldMk cId="0" sldId="266"/>
            <ac:picMk id="280" creationId="{00000000-0000-0000-0000-000000000000}"/>
          </ac:picMkLst>
        </pc:picChg>
      </pc:sldChg>
      <pc:sldChg chg="addSp delSp modSp mod">
        <pc:chgData name="Stephanie Aubert" userId="8e7b5ca3-7cb9-4c98-8a80-0b8123f2533e" providerId="ADAL" clId="{235FF00F-F65F-421D-A51F-E13675E2E143}" dt="2024-08-29T17:45:07.062" v="1089" actId="478"/>
        <pc:sldMkLst>
          <pc:docMk/>
          <pc:sldMk cId="0" sldId="267"/>
        </pc:sldMkLst>
        <pc:spChg chg="mod">
          <ac:chgData name="Stephanie Aubert" userId="8e7b5ca3-7cb9-4c98-8a80-0b8123f2533e" providerId="ADAL" clId="{235FF00F-F65F-421D-A51F-E13675E2E143}" dt="2024-08-29T17:44:51.408" v="1060"/>
          <ac:spMkLst>
            <pc:docMk/>
            <pc:sldMk cId="0" sldId="267"/>
            <ac:spMk id="4" creationId="{34D80124-FFEA-C9D5-F64A-F05F3BB37D40}"/>
          </ac:spMkLst>
        </pc:spChg>
        <pc:spChg chg="del">
          <ac:chgData name="Stephanie Aubert" userId="8e7b5ca3-7cb9-4c98-8a80-0b8123f2533e" providerId="ADAL" clId="{235FF00F-F65F-421D-A51F-E13675E2E143}" dt="2024-08-29T17:45:07.062" v="1089" actId="478"/>
          <ac:spMkLst>
            <pc:docMk/>
            <pc:sldMk cId="0" sldId="267"/>
            <ac:spMk id="293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3:32.418" v="827" actId="1035"/>
          <ac:spMkLst>
            <pc:docMk/>
            <pc:sldMk cId="0" sldId="267"/>
            <ac:spMk id="301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4:05.314" v="923" actId="1038"/>
          <ac:spMkLst>
            <pc:docMk/>
            <pc:sldMk cId="0" sldId="267"/>
            <ac:spMk id="303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3:49.908" v="867" actId="1035"/>
          <ac:spMkLst>
            <pc:docMk/>
            <pc:sldMk cId="0" sldId="267"/>
            <ac:spMk id="304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3:45.203" v="853" actId="1035"/>
          <ac:spMkLst>
            <pc:docMk/>
            <pc:sldMk cId="0" sldId="267"/>
            <ac:spMk id="305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4:15.930" v="951" actId="1035"/>
          <ac:spMkLst>
            <pc:docMk/>
            <pc:sldMk cId="0" sldId="267"/>
            <ac:spMk id="306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4:47.186" v="1058" actId="1035"/>
          <ac:spMkLst>
            <pc:docMk/>
            <pc:sldMk cId="0" sldId="267"/>
            <ac:spMk id="307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3:40.255" v="838" actId="1035"/>
          <ac:spMkLst>
            <pc:docMk/>
            <pc:sldMk cId="0" sldId="267"/>
            <ac:spMk id="309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44:58.234" v="1075" actId="1038"/>
          <ac:grpSpMkLst>
            <pc:docMk/>
            <pc:sldMk cId="0" sldId="267"/>
            <ac:grpSpMk id="2" creationId="{3E0A9558-4759-5EE0-18E2-B86B5367CCAF}"/>
          </ac:grpSpMkLst>
        </pc:grpChg>
        <pc:picChg chg="mod">
          <ac:chgData name="Stephanie Aubert" userId="8e7b5ca3-7cb9-4c98-8a80-0b8123f2533e" providerId="ADAL" clId="{235FF00F-F65F-421D-A51F-E13675E2E143}" dt="2024-08-29T17:44:51.408" v="1060"/>
          <ac:picMkLst>
            <pc:docMk/>
            <pc:sldMk cId="0" sldId="267"/>
            <ac:picMk id="3" creationId="{2F6698BA-3418-DEAA-3CCC-054CB3C58938}"/>
          </ac:picMkLst>
        </pc:picChg>
        <pc:picChg chg="mod">
          <ac:chgData name="Stephanie Aubert" userId="8e7b5ca3-7cb9-4c98-8a80-0b8123f2533e" providerId="ADAL" clId="{235FF00F-F65F-421D-A51F-E13675E2E143}" dt="2024-08-29T17:43:53.027" v="878" actId="1035"/>
          <ac:picMkLst>
            <pc:docMk/>
            <pc:sldMk cId="0" sldId="267"/>
            <ac:picMk id="289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4:21.843" v="982" actId="1035"/>
          <ac:picMkLst>
            <pc:docMk/>
            <pc:sldMk cId="0" sldId="267"/>
            <ac:picMk id="290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5:02.705" v="1088" actId="1037"/>
          <ac:picMkLst>
            <pc:docMk/>
            <pc:sldMk cId="0" sldId="267"/>
            <ac:picMk id="296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3:56.852" v="892" actId="1035"/>
          <ac:picMkLst>
            <pc:docMk/>
            <pc:sldMk cId="0" sldId="267"/>
            <ac:picMk id="299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4:09.513" v="938" actId="1035"/>
          <ac:picMkLst>
            <pc:docMk/>
            <pc:sldMk cId="0" sldId="267"/>
            <ac:picMk id="300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4:40.240" v="1027" actId="1035"/>
          <ac:picMkLst>
            <pc:docMk/>
            <pc:sldMk cId="0" sldId="267"/>
            <ac:picMk id="302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43:03.268" v="813" actId="1035"/>
        <pc:sldMkLst>
          <pc:docMk/>
          <pc:sldMk cId="0" sldId="268"/>
        </pc:sldMkLst>
        <pc:spChg chg="mod">
          <ac:chgData name="Stephanie Aubert" userId="8e7b5ca3-7cb9-4c98-8a80-0b8123f2533e" providerId="ADAL" clId="{235FF00F-F65F-421D-A51F-E13675E2E143}" dt="2024-08-29T17:42:09.051" v="768"/>
          <ac:spMkLst>
            <pc:docMk/>
            <pc:sldMk cId="0" sldId="268"/>
            <ac:spMk id="4" creationId="{95B90AB4-D4A7-A5A1-83E2-D08AEC4C4F1E}"/>
          </ac:spMkLst>
        </pc:spChg>
        <pc:spChg chg="mod">
          <ac:chgData name="Stephanie Aubert" userId="8e7b5ca3-7cb9-4c98-8a80-0b8123f2533e" providerId="ADAL" clId="{235FF00F-F65F-421D-A51F-E13675E2E143}" dt="2024-08-29T17:42:44.702" v="792" actId="1035"/>
          <ac:spMkLst>
            <pc:docMk/>
            <pc:sldMk cId="0" sldId="268"/>
            <ac:spMk id="329" creationId="{00000000-0000-0000-0000-000000000000}"/>
          </ac:spMkLst>
        </pc:spChg>
        <pc:spChg chg="mod">
          <ac:chgData name="Stephanie Aubert" userId="8e7b5ca3-7cb9-4c98-8a80-0b8123f2533e" providerId="ADAL" clId="{235FF00F-F65F-421D-A51F-E13675E2E143}" dt="2024-08-29T17:42:44.702" v="792" actId="1035"/>
          <ac:spMkLst>
            <pc:docMk/>
            <pc:sldMk cId="0" sldId="268"/>
            <ac:spMk id="330" creationId="{00000000-0000-0000-0000-000000000000}"/>
          </ac:spMkLst>
        </pc:spChg>
        <pc:grpChg chg="add mod">
          <ac:chgData name="Stephanie Aubert" userId="8e7b5ca3-7cb9-4c98-8a80-0b8123f2533e" providerId="ADAL" clId="{235FF00F-F65F-421D-A51F-E13675E2E143}" dt="2024-08-29T17:43:00.491" v="811" actId="1035"/>
          <ac:grpSpMkLst>
            <pc:docMk/>
            <pc:sldMk cId="0" sldId="268"/>
            <ac:grpSpMk id="2" creationId="{2320252B-979C-CA64-C545-37B22C686F35}"/>
          </ac:grpSpMkLst>
        </pc:grpChg>
        <pc:picChg chg="mod">
          <ac:chgData name="Stephanie Aubert" userId="8e7b5ca3-7cb9-4c98-8a80-0b8123f2533e" providerId="ADAL" clId="{235FF00F-F65F-421D-A51F-E13675E2E143}" dt="2024-08-29T17:42:09.051" v="768"/>
          <ac:picMkLst>
            <pc:docMk/>
            <pc:sldMk cId="0" sldId="268"/>
            <ac:picMk id="3" creationId="{DFB52355-96DB-0085-C66B-BE2A9DAB12ED}"/>
          </ac:picMkLst>
        </pc:picChg>
        <pc:picChg chg="mod">
          <ac:chgData name="Stephanie Aubert" userId="8e7b5ca3-7cb9-4c98-8a80-0b8123f2533e" providerId="ADAL" clId="{235FF00F-F65F-421D-A51F-E13675E2E143}" dt="2024-08-29T17:43:03.268" v="813" actId="1035"/>
          <ac:picMkLst>
            <pc:docMk/>
            <pc:sldMk cId="0" sldId="268"/>
            <ac:picMk id="317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2:51.917" v="809" actId="1035"/>
          <ac:picMkLst>
            <pc:docMk/>
            <pc:sldMk cId="0" sldId="268"/>
            <ac:picMk id="331" creationId="{00000000-0000-0000-0000-000000000000}"/>
          </ac:picMkLst>
        </pc:picChg>
      </pc:sldChg>
      <pc:sldChg chg="addSp modSp mod">
        <pc:chgData name="Stephanie Aubert" userId="8e7b5ca3-7cb9-4c98-8a80-0b8123f2533e" providerId="ADAL" clId="{235FF00F-F65F-421D-A51F-E13675E2E143}" dt="2024-08-29T17:42:01.590" v="766" actId="1036"/>
        <pc:sldMkLst>
          <pc:docMk/>
          <pc:sldMk cId="0" sldId="269"/>
        </pc:sldMkLst>
        <pc:spChg chg="mod">
          <ac:chgData name="Stephanie Aubert" userId="8e7b5ca3-7cb9-4c98-8a80-0b8123f2533e" providerId="ADAL" clId="{235FF00F-F65F-421D-A51F-E13675E2E143}" dt="2024-08-29T17:41:34.553" v="745"/>
          <ac:spMkLst>
            <pc:docMk/>
            <pc:sldMk cId="0" sldId="269"/>
            <ac:spMk id="4" creationId="{34189371-41F7-E0CC-84DD-B561C04AA98A}"/>
          </ac:spMkLst>
        </pc:spChg>
        <pc:grpChg chg="add mod">
          <ac:chgData name="Stephanie Aubert" userId="8e7b5ca3-7cb9-4c98-8a80-0b8123f2533e" providerId="ADAL" clId="{235FF00F-F65F-421D-A51F-E13675E2E143}" dt="2024-08-29T17:42:01.590" v="766" actId="1036"/>
          <ac:grpSpMkLst>
            <pc:docMk/>
            <pc:sldMk cId="0" sldId="269"/>
            <ac:grpSpMk id="2" creationId="{6EC7A212-7023-0855-644C-D6E086CFCDCC}"/>
          </ac:grpSpMkLst>
        </pc:grpChg>
        <pc:picChg chg="mod">
          <ac:chgData name="Stephanie Aubert" userId="8e7b5ca3-7cb9-4c98-8a80-0b8123f2533e" providerId="ADAL" clId="{235FF00F-F65F-421D-A51F-E13675E2E143}" dt="2024-08-29T17:41:34.553" v="745"/>
          <ac:picMkLst>
            <pc:docMk/>
            <pc:sldMk cId="0" sldId="269"/>
            <ac:picMk id="3" creationId="{3FD1C027-1B2F-9124-9D48-B18AE54D42DB}"/>
          </ac:picMkLst>
        </pc:picChg>
        <pc:picChg chg="mod">
          <ac:chgData name="Stephanie Aubert" userId="8e7b5ca3-7cb9-4c98-8a80-0b8123f2533e" providerId="ADAL" clId="{235FF00F-F65F-421D-A51F-E13675E2E143}" dt="2024-08-29T17:41:45.285" v="755" actId="1035"/>
          <ac:picMkLst>
            <pc:docMk/>
            <pc:sldMk cId="0" sldId="269"/>
            <ac:picMk id="338" creationId="{00000000-0000-0000-0000-000000000000}"/>
          </ac:picMkLst>
        </pc:picChg>
        <pc:picChg chg="mod">
          <ac:chgData name="Stephanie Aubert" userId="8e7b5ca3-7cb9-4c98-8a80-0b8123f2533e" providerId="ADAL" clId="{235FF00F-F65F-421D-A51F-E13675E2E143}" dt="2024-08-29T17:41:54.829" v="765" actId="1038"/>
          <ac:picMkLst>
            <pc:docMk/>
            <pc:sldMk cId="0" sldId="269"/>
            <ac:picMk id="35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19927" y="685800"/>
            <a:ext cx="2218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60630aee53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60630aee53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3d0344c49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93d0344c49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5e3fb87a8f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5e3fb87a8f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5e3fb87a8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5e3fb87a8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955cfab9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955cfab9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0630aee5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60630aee5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a46ce58f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a46ce58f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60630aee5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60630aee5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ea46ce58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ea46ce58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415403d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415403d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e3fb87a8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e3fb87a8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e3fb87a8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5e3fb87a8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5e3fb87a8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5e3fb87a8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9071100" y="12832129"/>
            <a:ext cx="987300" cy="2712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071100" y="12831978"/>
            <a:ext cx="987300" cy="27129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29578" y="5498253"/>
            <a:ext cx="9044400" cy="28218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29578" y="8429371"/>
            <a:ext cx="9044400" cy="13083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23050" y="3803542"/>
            <a:ext cx="9044400" cy="59340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23050" y="9987311"/>
            <a:ext cx="9044400" cy="39312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41275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marL="914400" lvl="1" indent="-387350" algn="ctr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2pPr>
            <a:lvl3pPr marL="1371600" lvl="2" indent="-374650" algn="ctr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1950" algn="ctr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3200400" lvl="6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3657600" lvl="7" indent="-361950" algn="ctr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4114800" lvl="8" indent="-361950" algn="ctr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7045" y="6241947"/>
            <a:ext cx="9044400" cy="30609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5095200"/>
            <a:ext cx="10058400" cy="1044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5095467"/>
            <a:ext cx="10058400" cy="3282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519090" y="2232591"/>
            <a:ext cx="9044400" cy="23202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519090" y="5799871"/>
            <a:ext cx="9044400" cy="8190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873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Char char="○"/>
              <a:defRPr>
                <a:solidFill>
                  <a:schemeClr val="accent4"/>
                </a:solidFill>
              </a:defRPr>
            </a:lvl2pPr>
            <a:lvl3pPr marL="1371600" lvl="2" indent="-3746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Char char="●"/>
              <a:defRPr>
                <a:solidFill>
                  <a:schemeClr val="accent4"/>
                </a:solidFill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Char char="○"/>
              <a:defRPr>
                <a:solidFill>
                  <a:schemeClr val="accent4"/>
                </a:solidFill>
              </a:defRPr>
            </a:lvl5pPr>
            <a:lvl6pPr marL="2743200" lvl="5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■"/>
              <a:defRPr>
                <a:solidFill>
                  <a:schemeClr val="accent4"/>
                </a:solidFill>
              </a:defRPr>
            </a:lvl6pPr>
            <a:lvl7pPr marL="3200400" lvl="6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  <a:defRPr>
                <a:solidFill>
                  <a:schemeClr val="accent4"/>
                </a:solidFill>
              </a:defRPr>
            </a:lvl7pPr>
            <a:lvl8pPr marL="3657600" lvl="7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○"/>
              <a:defRPr>
                <a:solidFill>
                  <a:schemeClr val="accent4"/>
                </a:solidFill>
              </a:defRPr>
            </a:lvl8pPr>
            <a:lvl9pPr marL="4114800" lvl="8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5095200"/>
            <a:ext cx="10058400" cy="1044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5095467"/>
            <a:ext cx="10058400" cy="3282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519090" y="2232591"/>
            <a:ext cx="9044400" cy="23202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519090" y="5799872"/>
            <a:ext cx="4399800" cy="8190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5163675" y="5799872"/>
            <a:ext cx="4399800" cy="8190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1983900"/>
            <a:ext cx="10058400" cy="1356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1983636"/>
            <a:ext cx="10058400" cy="3282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08075" y="49413"/>
            <a:ext cx="9709200" cy="18216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604260" y="76"/>
            <a:ext cx="6454200" cy="1554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-4108440" y="7712700"/>
            <a:ext cx="15544800" cy="1194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48685" y="1081351"/>
            <a:ext cx="3088800" cy="28815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48682" y="4429973"/>
            <a:ext cx="3088800" cy="9560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39275" y="1475600"/>
            <a:ext cx="6849600" cy="123633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5029200" cy="1554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-2801807" y="7713613"/>
            <a:ext cx="15543000" cy="1194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92050" y="3726929"/>
            <a:ext cx="4449600" cy="44796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92050" y="8400167"/>
            <a:ext cx="4449600" cy="37329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5433450" y="2188693"/>
            <a:ext cx="4220400" cy="111675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  <a:defRPr>
                <a:solidFill>
                  <a:schemeClr val="lt1"/>
                </a:solidFill>
              </a:defRPr>
            </a:lvl1pPr>
            <a:lvl2pPr marL="914400" lvl="1" indent="-3873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746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■"/>
              <a:defRPr>
                <a:solidFill>
                  <a:schemeClr val="lt1"/>
                </a:solidFill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■"/>
              <a:defRPr>
                <a:solidFill>
                  <a:schemeClr val="lt1"/>
                </a:solidFill>
              </a:defRPr>
            </a:lvl6pPr>
            <a:lvl7pPr marL="3200400" lvl="6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  <a:defRPr>
                <a:solidFill>
                  <a:schemeClr val="lt1"/>
                </a:solidFill>
              </a:defRPr>
            </a:lvl7pPr>
            <a:lvl8pPr marL="3657600" lvl="7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  <a:defRPr>
                <a:solidFill>
                  <a:schemeClr val="lt1"/>
                </a:solidFill>
              </a:defRPr>
            </a:lvl8pPr>
            <a:lvl9pPr marL="4114800" lvl="8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253"/>
            <a:ext cx="10058400" cy="1419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13970749"/>
            <a:ext cx="10058400" cy="22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62865" y="14194849"/>
            <a:ext cx="9220200" cy="13500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9090" y="2232591"/>
            <a:ext cx="9044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Quicksand"/>
              <a:buNone/>
              <a:defRPr sz="4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9090" y="5799871"/>
            <a:ext cx="9044400" cy="81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412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Quicksand"/>
              <a:buChar char="●"/>
              <a:defRPr sz="29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87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Proxima Nova Semibold"/>
              <a:buChar char="○"/>
              <a:defRPr sz="2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1371600" lvl="2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Proxima Nova"/>
              <a:buChar char="■"/>
              <a:defRPr sz="23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roxima Nova"/>
              <a:buChar char="●"/>
              <a:defRPr sz="22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roxima Nova"/>
              <a:buChar char="○"/>
              <a:defRPr sz="22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■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●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○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■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png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1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10.jpg"/><Relationship Id="rId4" Type="http://schemas.openxmlformats.org/officeDocument/2006/relationships/image" Target="../media/image32.jp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36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37.png"/><Relationship Id="rId10" Type="http://schemas.openxmlformats.org/officeDocument/2006/relationships/image" Target="../media/image10.jp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0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11" Type="http://schemas.openxmlformats.org/officeDocument/2006/relationships/image" Target="../media/image20.jpg"/><Relationship Id="rId5" Type="http://schemas.openxmlformats.org/officeDocument/2006/relationships/image" Target="../media/image16.jp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10" Type="http://schemas.openxmlformats.org/officeDocument/2006/relationships/image" Target="../media/image10.jp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/>
          <p:nvPr/>
        </p:nvSpPr>
        <p:spPr>
          <a:xfrm>
            <a:off x="323325" y="13099355"/>
            <a:ext cx="8542800" cy="110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323325" y="11362305"/>
            <a:ext cx="8878200" cy="155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323325" y="8512580"/>
            <a:ext cx="9440700" cy="110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4294967295"/>
          </p:nvPr>
        </p:nvSpPr>
        <p:spPr>
          <a:xfrm>
            <a:off x="615675" y="8512580"/>
            <a:ext cx="9160800" cy="1106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2700">
                <a:solidFill>
                  <a:srgbClr val="005D9B"/>
                </a:solidFill>
              </a:rPr>
              <a:t>Los granos de café se cultivan en otros países, </a:t>
            </a:r>
            <a:br>
              <a:rPr lang="en" sz="2700">
                <a:solidFill>
                  <a:srgbClr val="005D9B"/>
                </a:solidFill>
              </a:rPr>
            </a:br>
            <a:r>
              <a:rPr lang="en" sz="2700">
                <a:solidFill>
                  <a:srgbClr val="005D9B"/>
                </a:solidFill>
              </a:rPr>
              <a:t>como Colombia, Costa Rica y Vietnam.</a:t>
            </a:r>
            <a:endParaRPr sz="2700">
              <a:solidFill>
                <a:srgbClr val="005D9B"/>
              </a:solidFill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4294967295"/>
          </p:nvPr>
        </p:nvSpPr>
        <p:spPr>
          <a:xfrm>
            <a:off x="26775" y="62650"/>
            <a:ext cx="10058400" cy="17895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Maquina de Frijoles</a:t>
            </a:r>
            <a:endParaRPr sz="7700"/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4">
            <a:alphaModFix/>
          </a:blip>
          <a:srcRect t="823" b="2286"/>
          <a:stretch/>
        </p:blipFill>
        <p:spPr>
          <a:xfrm flipH="1">
            <a:off x="337750" y="2342975"/>
            <a:ext cx="9440700" cy="607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5">
            <a:alphaModFix/>
          </a:blip>
          <a:srcRect l="27452" t="27479" b="18861"/>
          <a:stretch/>
        </p:blipFill>
        <p:spPr>
          <a:xfrm>
            <a:off x="5219225" y="14628417"/>
            <a:ext cx="2781422" cy="6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/>
          <p:nvPr/>
        </p:nvSpPr>
        <p:spPr>
          <a:xfrm>
            <a:off x="886338" y="7334862"/>
            <a:ext cx="8343526" cy="8362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Quicksand"/>
              </a:rPr>
              <a:t>¿Cómo llegaron aquí?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4294967295"/>
          </p:nvPr>
        </p:nvSpPr>
        <p:spPr>
          <a:xfrm>
            <a:off x="615675" y="11327305"/>
            <a:ext cx="7781400" cy="6642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2700">
                <a:solidFill>
                  <a:srgbClr val="005D9B"/>
                </a:solidFill>
              </a:rPr>
              <a:t>Los frijoles viajan río arriba en un barco. Cuando llegan al puerto, las grandes </a:t>
            </a:r>
            <a:br>
              <a:rPr lang="en" sz="2700">
                <a:solidFill>
                  <a:srgbClr val="005D9B"/>
                </a:solidFill>
              </a:rPr>
            </a:br>
            <a:r>
              <a:rPr lang="en" sz="2700">
                <a:solidFill>
                  <a:srgbClr val="005D9B"/>
                </a:solidFill>
              </a:rPr>
              <a:t>grullas azules levantan los frijoles del barco.</a:t>
            </a:r>
            <a:endParaRPr sz="2700">
              <a:solidFill>
                <a:srgbClr val="005D9B"/>
              </a:solidFill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323325" y="9784955"/>
            <a:ext cx="9160800" cy="1410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4294967295"/>
          </p:nvPr>
        </p:nvSpPr>
        <p:spPr>
          <a:xfrm>
            <a:off x="615675" y="9760105"/>
            <a:ext cx="7405800" cy="15588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2700">
                <a:solidFill>
                  <a:srgbClr val="005D9B"/>
                </a:solidFill>
              </a:rPr>
              <a:t>Luego, los frijoles se cosechan y se ponen en bolsas, luego estas bolsas se cargan en los contenedores naranjas que ves arriba.</a:t>
            </a:r>
            <a:endParaRPr sz="2700">
              <a:solidFill>
                <a:srgbClr val="005D9B"/>
              </a:solidFill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294967295"/>
          </p:nvPr>
        </p:nvSpPr>
        <p:spPr>
          <a:xfrm>
            <a:off x="615675" y="13099355"/>
            <a:ext cx="7781400" cy="1106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2700" dirty="0">
                <a:solidFill>
                  <a:srgbClr val="005D9B"/>
                </a:solidFill>
              </a:rPr>
              <a:t>Luego, los granos se llevan a la cafetería </a:t>
            </a:r>
            <a:br>
              <a:rPr lang="en" sz="2700" dirty="0">
                <a:solidFill>
                  <a:srgbClr val="005D9B"/>
                </a:solidFill>
              </a:rPr>
            </a:br>
            <a:r>
              <a:rPr lang="en" sz="2700" dirty="0">
                <a:solidFill>
                  <a:srgbClr val="005D9B"/>
                </a:solidFill>
              </a:rPr>
              <a:t>o al mercado en avión, tren o camión.</a:t>
            </a:r>
            <a:endParaRPr sz="2700" dirty="0">
              <a:solidFill>
                <a:srgbClr val="005D9B"/>
              </a:solidFill>
            </a:endParaRPr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6">
            <a:alphaModFix/>
          </a:blip>
          <a:srcRect l="39291" t="14544" r="157"/>
          <a:stretch/>
        </p:blipFill>
        <p:spPr>
          <a:xfrm>
            <a:off x="7994675" y="9580266"/>
            <a:ext cx="1921800" cy="1911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04149">
            <a:off x="8575624" y="8655880"/>
            <a:ext cx="779755" cy="77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8">
            <a:alphaModFix/>
          </a:blip>
          <a:srcRect l="31826" t="15788" r="21286" b="28242"/>
          <a:stretch/>
        </p:blipFill>
        <p:spPr>
          <a:xfrm>
            <a:off x="8072950" y="11209743"/>
            <a:ext cx="1921800" cy="17202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9">
            <a:alphaModFix/>
          </a:blip>
          <a:srcRect l="16644" r="16644"/>
          <a:stretch/>
        </p:blipFill>
        <p:spPr>
          <a:xfrm>
            <a:off x="7863126" y="12910355"/>
            <a:ext cx="1921800" cy="1920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13"/>
          <p:cNvSpPr/>
          <p:nvPr/>
        </p:nvSpPr>
        <p:spPr>
          <a:xfrm>
            <a:off x="285110" y="8518700"/>
            <a:ext cx="218959" cy="556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1</a:t>
            </a:r>
          </a:p>
        </p:txBody>
      </p:sp>
      <p:sp>
        <p:nvSpPr>
          <p:cNvPr id="86" name="Google Shape;86;p13"/>
          <p:cNvSpPr/>
          <p:nvPr/>
        </p:nvSpPr>
        <p:spPr>
          <a:xfrm>
            <a:off x="217649" y="9683893"/>
            <a:ext cx="353881" cy="5645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2</a:t>
            </a:r>
          </a:p>
        </p:txBody>
      </p:sp>
      <p:sp>
        <p:nvSpPr>
          <p:cNvPr id="87" name="Google Shape;87;p13"/>
          <p:cNvSpPr/>
          <p:nvPr/>
        </p:nvSpPr>
        <p:spPr>
          <a:xfrm>
            <a:off x="220347" y="11318893"/>
            <a:ext cx="348484" cy="560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3</a:t>
            </a:r>
          </a:p>
        </p:txBody>
      </p:sp>
      <p:sp>
        <p:nvSpPr>
          <p:cNvPr id="88" name="Google Shape;88;p13"/>
          <p:cNvSpPr/>
          <p:nvPr/>
        </p:nvSpPr>
        <p:spPr>
          <a:xfrm>
            <a:off x="181413" y="13073493"/>
            <a:ext cx="426353" cy="556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4</a:t>
            </a: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10">
            <a:alphaModFix/>
          </a:blip>
          <a:srcRect t="36222" b="17920"/>
          <a:stretch/>
        </p:blipFill>
        <p:spPr>
          <a:xfrm>
            <a:off x="185350" y="4839223"/>
            <a:ext cx="1921800" cy="1911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11">
            <a:alphaModFix/>
          </a:blip>
          <a:srcRect l="462" t="26020" r="10593" b="33500"/>
          <a:stretch/>
        </p:blipFill>
        <p:spPr>
          <a:xfrm>
            <a:off x="185350" y="2923512"/>
            <a:ext cx="1921800" cy="18972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8BF82E-275D-E2FB-F66F-BC9EEB3E0177}"/>
              </a:ext>
            </a:extLst>
          </p:cNvPr>
          <p:cNvGrpSpPr/>
          <p:nvPr/>
        </p:nvGrpSpPr>
        <p:grpSpPr>
          <a:xfrm>
            <a:off x="238810" y="14230241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19E934FA-DE9C-D160-9F88-70F139401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F90AD2-361E-421E-D91C-0762BC12C724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65" name="Google Shape;265;p23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6" name="Google Shape;266;p23"/>
          <p:cNvSpPr txBox="1">
            <a:spLocks noGrp="1"/>
          </p:cNvSpPr>
          <p:nvPr>
            <p:ph type="title" idx="4294967295"/>
          </p:nvPr>
        </p:nvSpPr>
        <p:spPr>
          <a:xfrm>
            <a:off x="26775" y="1831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6700"/>
              <a:t>Notas de la Naturaleza</a:t>
            </a:r>
            <a:endParaRPr sz="6700"/>
          </a:p>
        </p:txBody>
      </p:sp>
      <p:pic>
        <p:nvPicPr>
          <p:cNvPr id="267" name="Google Shape;267;p23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6939598" y="14625043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3"/>
          <p:cNvSpPr txBox="1"/>
          <p:nvPr/>
        </p:nvSpPr>
        <p:spPr>
          <a:xfrm>
            <a:off x="-3041286" y="2412938"/>
            <a:ext cx="1478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525" b="1">
                <a:solidFill>
                  <a:srgbClr val="005D9B"/>
                </a:solidFill>
                <a:latin typeface="Quicksand"/>
                <a:ea typeface="Quicksand"/>
                <a:cs typeface="Quicksand"/>
                <a:sym typeface="Quicksand"/>
              </a:rPr>
              <a:t>Nueva Orleans</a:t>
            </a: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9" name="Google Shape;269;p23"/>
          <p:cNvSpPr/>
          <p:nvPr/>
        </p:nvSpPr>
        <p:spPr>
          <a:xfrm>
            <a:off x="-4171093" y="2666981"/>
            <a:ext cx="913800" cy="921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6573273" y="4267175"/>
            <a:ext cx="33606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endParaRPr sz="997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997" b="1">
                <a:solidFill>
                  <a:srgbClr val="005D9B"/>
                </a:solidFill>
                <a:latin typeface="Quicksand"/>
                <a:ea typeface="Quicksand"/>
                <a:cs typeface="Quicksand"/>
                <a:sym typeface="Quicksand"/>
              </a:rPr>
              <a:t>Nueva Orleans</a:t>
            </a:r>
            <a:endParaRPr sz="997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1" name="Google Shape;271;p23"/>
          <p:cNvSpPr/>
          <p:nvPr/>
        </p:nvSpPr>
        <p:spPr>
          <a:xfrm>
            <a:off x="5461198" y="3146502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2" name="Google Shape;272;p23"/>
          <p:cNvSpPr/>
          <p:nvPr/>
        </p:nvSpPr>
        <p:spPr>
          <a:xfrm>
            <a:off x="7234692" y="4790136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184400" y="2148550"/>
            <a:ext cx="4870200" cy="4011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¿Cómo se han adaptado las plantas y animales que ves al ambiente del humedal?</a:t>
            </a:r>
            <a:endParaRPr sz="33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4" name="Google Shape;274;p23"/>
          <p:cNvSpPr/>
          <p:nvPr/>
        </p:nvSpPr>
        <p:spPr>
          <a:xfrm>
            <a:off x="5919525" y="2625150"/>
            <a:ext cx="3972600" cy="33819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¿Por qué viven aquí y no en otro lugar?</a:t>
            </a:r>
            <a:endParaRPr sz="32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5" name="Google Shape;275;p23"/>
          <p:cNvSpPr/>
          <p:nvPr/>
        </p:nvSpPr>
        <p:spPr>
          <a:xfrm>
            <a:off x="3849625" y="4964963"/>
            <a:ext cx="3613800" cy="307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¿Qué pasaría si una especie se fuera?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 rotWithShape="1">
          <a:blip r:embed="rId5">
            <a:alphaModFix/>
          </a:blip>
          <a:srcRect l="15933" t="8456" r="27744" b="8960"/>
          <a:stretch/>
        </p:blipFill>
        <p:spPr>
          <a:xfrm>
            <a:off x="6844825" y="9375208"/>
            <a:ext cx="3055500" cy="29817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23"/>
          <p:cNvPicPr preferRelativeResize="0"/>
          <p:nvPr/>
        </p:nvPicPr>
        <p:blipFill rotWithShape="1">
          <a:blip r:embed="rId6">
            <a:alphaModFix/>
          </a:blip>
          <a:srcRect l="29837" t="4500" r="12505" b="12470"/>
          <a:stretch/>
        </p:blipFill>
        <p:spPr>
          <a:xfrm>
            <a:off x="2370250" y="9045358"/>
            <a:ext cx="3613800" cy="35271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p23"/>
          <p:cNvSpPr/>
          <p:nvPr/>
        </p:nvSpPr>
        <p:spPr>
          <a:xfrm>
            <a:off x="465813" y="8214692"/>
            <a:ext cx="9219363" cy="8305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¿</a:t>
            </a:r>
            <a:r>
              <a:rPr b="1" i="0" dirty="0" err="1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Cómo</a:t>
            </a:r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 se </a:t>
            </a:r>
            <a:r>
              <a:rPr b="1" i="0" dirty="0" err="1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adaptaron</a:t>
            </a:r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?</a:t>
            </a:r>
          </a:p>
        </p:txBody>
      </p:sp>
      <p:pic>
        <p:nvPicPr>
          <p:cNvPr id="279" name="Google Shape;279;p23"/>
          <p:cNvPicPr preferRelativeResize="0"/>
          <p:nvPr/>
        </p:nvPicPr>
        <p:blipFill rotWithShape="1">
          <a:blip r:embed="rId7">
            <a:alphaModFix/>
          </a:blip>
          <a:srcRect l="13402" r="13402"/>
          <a:stretch/>
        </p:blipFill>
        <p:spPr>
          <a:xfrm>
            <a:off x="4706350" y="11214029"/>
            <a:ext cx="3613800" cy="35268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0" name="Google Shape;280;p23"/>
          <p:cNvPicPr preferRelativeResize="0"/>
          <p:nvPr/>
        </p:nvPicPr>
        <p:blipFill rotWithShape="1">
          <a:blip r:embed="rId8">
            <a:alphaModFix/>
          </a:blip>
          <a:srcRect l="15857" r="15850"/>
          <a:stretch/>
        </p:blipFill>
        <p:spPr>
          <a:xfrm>
            <a:off x="244600" y="11329783"/>
            <a:ext cx="2869500" cy="28008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23"/>
          <p:cNvSpPr/>
          <p:nvPr/>
        </p:nvSpPr>
        <p:spPr>
          <a:xfrm>
            <a:off x="5490425" y="13405850"/>
            <a:ext cx="2045645" cy="664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color</a:t>
            </a:r>
          </a:p>
        </p:txBody>
      </p:sp>
      <p:sp>
        <p:nvSpPr>
          <p:cNvPr id="282" name="Google Shape;282;p23"/>
          <p:cNvSpPr/>
          <p:nvPr/>
        </p:nvSpPr>
        <p:spPr>
          <a:xfrm>
            <a:off x="7549263" y="10827665"/>
            <a:ext cx="1646609" cy="7429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pico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sp>
        <p:nvSpPr>
          <p:cNvPr id="283" name="Google Shape;283;p23"/>
          <p:cNvSpPr/>
          <p:nvPr/>
        </p:nvSpPr>
        <p:spPr>
          <a:xfrm>
            <a:off x="846750" y="13053437"/>
            <a:ext cx="1665193" cy="7599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pelo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sp>
        <p:nvSpPr>
          <p:cNvPr id="284" name="Google Shape;284;p23"/>
          <p:cNvSpPr/>
          <p:nvPr/>
        </p:nvSpPr>
        <p:spPr>
          <a:xfrm>
            <a:off x="3018925" y="10596165"/>
            <a:ext cx="2316428" cy="7881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raíces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1D824-E4BB-30B0-0A25-68EE3FE7B2CB}"/>
              </a:ext>
            </a:extLst>
          </p:cNvPr>
          <p:cNvGrpSpPr/>
          <p:nvPr/>
        </p:nvGrpSpPr>
        <p:grpSpPr>
          <a:xfrm>
            <a:off x="846750" y="14130583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6C149582-4BE6-58F9-A338-C0BBBB0ED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FB1013-E507-6FAA-57EB-DFA482FF0518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4"/>
          <p:cNvPicPr preferRelativeResize="0"/>
          <p:nvPr/>
        </p:nvPicPr>
        <p:blipFill rotWithShape="1">
          <a:blip r:embed="rId3">
            <a:alphaModFix/>
          </a:blip>
          <a:srcRect l="17430" r="17430"/>
          <a:stretch/>
        </p:blipFill>
        <p:spPr>
          <a:xfrm>
            <a:off x="675600" y="4084501"/>
            <a:ext cx="3613800" cy="35271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4">
            <a:alphaModFix/>
          </a:blip>
          <a:srcRect l="15652" r="15514" b="13081"/>
          <a:stretch/>
        </p:blipFill>
        <p:spPr>
          <a:xfrm flipH="1">
            <a:off x="4465500" y="11244483"/>
            <a:ext cx="3438900" cy="2910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1" name="Google Shape;291;p24"/>
          <p:cNvPicPr preferRelativeResize="0"/>
          <p:nvPr/>
        </p:nvPicPr>
        <p:blipFill rotWithShape="1">
          <a:blip r:embed="rId5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92" name="Google Shape;292;p24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4" name="Google Shape;294;p24"/>
          <p:cNvSpPr txBox="1">
            <a:spLocks noGrp="1"/>
          </p:cNvSpPr>
          <p:nvPr>
            <p:ph type="title" idx="4294967295"/>
          </p:nvPr>
        </p:nvSpPr>
        <p:spPr>
          <a:xfrm>
            <a:off x="14824441" y="14040276"/>
            <a:ext cx="3438900" cy="16380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" sz="1900" b="0" i="1"/>
              <a:t>LCM está instalando estanterías para exhibir obras de arte y escritos de los estudiantes que ilustran sus descubrimientos a través de LWW</a:t>
            </a:r>
            <a:endParaRPr sz="1900" b="0" i="1"/>
          </a:p>
        </p:txBody>
      </p:sp>
      <p:sp>
        <p:nvSpPr>
          <p:cNvPr id="295" name="Google Shape;295;p24"/>
          <p:cNvSpPr txBox="1">
            <a:spLocks noGrp="1"/>
          </p:cNvSpPr>
          <p:nvPr>
            <p:ph type="title" idx="4294967295"/>
          </p:nvPr>
        </p:nvSpPr>
        <p:spPr>
          <a:xfrm>
            <a:off x="18561335" y="14040276"/>
            <a:ext cx="2870700" cy="16380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900" b="0" i="1"/>
              <a:t>Un libro de trabajo para que los estudiantes examinen y documenten sus relaciones con los lugares donde viven.</a:t>
            </a:r>
            <a:endParaRPr sz="1900" b="0" i="1"/>
          </a:p>
        </p:txBody>
      </p:sp>
      <p:pic>
        <p:nvPicPr>
          <p:cNvPr id="296" name="Google Shape;296;p24"/>
          <p:cNvPicPr preferRelativeResize="0"/>
          <p:nvPr/>
        </p:nvPicPr>
        <p:blipFill rotWithShape="1">
          <a:blip r:embed="rId6">
            <a:alphaModFix/>
          </a:blip>
          <a:srcRect l="27452" t="27479" b="18861"/>
          <a:stretch/>
        </p:blipFill>
        <p:spPr>
          <a:xfrm>
            <a:off x="3289060" y="14596626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 txBox="1"/>
          <p:nvPr/>
        </p:nvSpPr>
        <p:spPr>
          <a:xfrm>
            <a:off x="-3041286" y="2412938"/>
            <a:ext cx="1478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525" b="1">
                <a:solidFill>
                  <a:srgbClr val="005D9B"/>
                </a:solidFill>
                <a:latin typeface="Quicksand"/>
                <a:ea typeface="Quicksand"/>
                <a:cs typeface="Quicksand"/>
                <a:sym typeface="Quicksand"/>
              </a:rPr>
              <a:t>Nueva Orleans</a:t>
            </a: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-4171093" y="2666981"/>
            <a:ext cx="913800" cy="921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99" name="Google Shape;299;p24"/>
          <p:cNvPicPr preferRelativeResize="0"/>
          <p:nvPr/>
        </p:nvPicPr>
        <p:blipFill rotWithShape="1">
          <a:blip r:embed="rId7">
            <a:alphaModFix/>
          </a:blip>
          <a:srcRect l="23311" r="8387"/>
          <a:stretch/>
        </p:blipFill>
        <p:spPr>
          <a:xfrm>
            <a:off x="5499300" y="4260850"/>
            <a:ext cx="4178100" cy="4077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24"/>
          <p:cNvPicPr preferRelativeResize="0"/>
          <p:nvPr/>
        </p:nvPicPr>
        <p:blipFill rotWithShape="1">
          <a:blip r:embed="rId8">
            <a:alphaModFix/>
          </a:blip>
          <a:srcRect l="15515" t="2796" r="29406" b="16610"/>
          <a:stretch/>
        </p:blipFill>
        <p:spPr>
          <a:xfrm>
            <a:off x="3465124" y="6942075"/>
            <a:ext cx="4282200" cy="4179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1" name="Google Shape;301;p24"/>
          <p:cNvSpPr/>
          <p:nvPr/>
        </p:nvSpPr>
        <p:spPr>
          <a:xfrm>
            <a:off x="828038" y="2297878"/>
            <a:ext cx="8455871" cy="8305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¿</a:t>
            </a:r>
            <a:r>
              <a:rPr b="1" i="0" dirty="0" err="1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Quién</a:t>
            </a:r>
            <a:r>
              <a:rPr b="1" i="0" dirty="0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 </a:t>
            </a:r>
            <a:r>
              <a:rPr b="1" i="0" dirty="0" err="1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vive</a:t>
            </a:r>
            <a:r>
              <a:rPr b="1" i="0" dirty="0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 </a:t>
            </a:r>
            <a:r>
              <a:rPr b="1" i="0" dirty="0" err="1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en</a:t>
            </a:r>
            <a:r>
              <a:rPr b="1" i="0" dirty="0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 LCM?</a:t>
            </a:r>
          </a:p>
        </p:txBody>
      </p:sp>
      <p:pic>
        <p:nvPicPr>
          <p:cNvPr id="302" name="Google Shape;302;p24"/>
          <p:cNvPicPr preferRelativeResize="0"/>
          <p:nvPr/>
        </p:nvPicPr>
        <p:blipFill rotWithShape="1">
          <a:blip r:embed="rId9">
            <a:alphaModFix/>
          </a:blip>
          <a:srcRect l="15456" r="15449"/>
          <a:stretch/>
        </p:blipFill>
        <p:spPr>
          <a:xfrm>
            <a:off x="1113672" y="9770789"/>
            <a:ext cx="3805500" cy="37140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3" name="Google Shape;303;p24"/>
          <p:cNvSpPr/>
          <p:nvPr/>
        </p:nvSpPr>
        <p:spPr>
          <a:xfrm>
            <a:off x="471297" y="7872972"/>
            <a:ext cx="3163852" cy="7527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garceta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6133625" y="3611002"/>
            <a:ext cx="2963550" cy="6249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caimán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003313" y="3417038"/>
            <a:ext cx="3026033" cy="68718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tortuga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6853650" y="10678640"/>
            <a:ext cx="2301138" cy="6597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garza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396538" y="13241020"/>
            <a:ext cx="2051607" cy="664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roble</a:t>
            </a:r>
          </a:p>
        </p:txBody>
      </p:sp>
      <p:sp>
        <p:nvSpPr>
          <p:cNvPr id="308" name="Google Shape;308;p24"/>
          <p:cNvSpPr/>
          <p:nvPr/>
        </p:nvSpPr>
        <p:spPr>
          <a:xfrm>
            <a:off x="6985313" y="14421263"/>
            <a:ext cx="1855729" cy="7527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pato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5D9B"/>
              </a:solidFill>
              <a:latin typeface="Quicksand"/>
            </a:endParaRPr>
          </a:p>
        </p:txBody>
      </p:sp>
      <p:sp>
        <p:nvSpPr>
          <p:cNvPr id="309" name="Google Shape;309;p24"/>
          <p:cNvSpPr txBox="1">
            <a:spLocks noGrp="1"/>
          </p:cNvSpPr>
          <p:nvPr>
            <p:ph type="title" idx="4294967295"/>
          </p:nvPr>
        </p:nvSpPr>
        <p:spPr>
          <a:xfrm>
            <a:off x="26775" y="21078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6700" dirty="0"/>
              <a:t>Notas de la Naturaleza</a:t>
            </a:r>
            <a:endParaRPr sz="67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A9558-4759-5EE0-18E2-B86B5367CCAF}"/>
              </a:ext>
            </a:extLst>
          </p:cNvPr>
          <p:cNvGrpSpPr/>
          <p:nvPr/>
        </p:nvGrpSpPr>
        <p:grpSpPr>
          <a:xfrm>
            <a:off x="424009" y="14230241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2F6698BA-3418-DEAA-3CCC-054CB3C58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D80124-FFEA-C9D5-F64A-F05F3BB37D40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5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315" name="Google Shape;315;p25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6" name="Google Shape;316;p25"/>
          <p:cNvSpPr txBox="1">
            <a:spLocks noGrp="1"/>
          </p:cNvSpPr>
          <p:nvPr>
            <p:ph type="title" idx="4294967295"/>
          </p:nvPr>
        </p:nvSpPr>
        <p:spPr>
          <a:xfrm>
            <a:off x="26775" y="1940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6700"/>
              <a:t>¿Qué es un humedal?</a:t>
            </a:r>
            <a:endParaRPr sz="6700"/>
          </a:p>
        </p:txBody>
      </p:sp>
      <p:pic>
        <p:nvPicPr>
          <p:cNvPr id="317" name="Google Shape;317;p25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4827425" y="1460350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/>
          <p:nvPr/>
        </p:nvSpPr>
        <p:spPr>
          <a:xfrm>
            <a:off x="-3041286" y="2412938"/>
            <a:ext cx="1478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525" b="1">
                <a:solidFill>
                  <a:srgbClr val="005D9B"/>
                </a:solidFill>
                <a:latin typeface="Quicksand"/>
                <a:ea typeface="Quicksand"/>
                <a:cs typeface="Quicksand"/>
                <a:sym typeface="Quicksand"/>
              </a:rPr>
              <a:t>Nueva Orleans</a:t>
            </a: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9" name="Google Shape;319;p25"/>
          <p:cNvSpPr/>
          <p:nvPr/>
        </p:nvSpPr>
        <p:spPr>
          <a:xfrm>
            <a:off x="-4171093" y="2666981"/>
            <a:ext cx="913800" cy="921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0" name="Google Shape;320;p25"/>
          <p:cNvSpPr txBox="1"/>
          <p:nvPr/>
        </p:nvSpPr>
        <p:spPr>
          <a:xfrm>
            <a:off x="6573273" y="4267175"/>
            <a:ext cx="33606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endParaRPr sz="997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997" b="1">
                <a:solidFill>
                  <a:srgbClr val="005D9B"/>
                </a:solidFill>
                <a:latin typeface="Quicksand"/>
                <a:ea typeface="Quicksand"/>
                <a:cs typeface="Quicksand"/>
                <a:sym typeface="Quicksand"/>
              </a:rPr>
              <a:t>Nueva Orleans</a:t>
            </a:r>
            <a:endParaRPr sz="997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1" name="Google Shape;321;p25"/>
          <p:cNvSpPr/>
          <p:nvPr/>
        </p:nvSpPr>
        <p:spPr>
          <a:xfrm>
            <a:off x="5461198" y="3435877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184400" y="2437925"/>
            <a:ext cx="4870200" cy="4011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¿En qué se parecen las plantas y los animales de los humedales? ¿En qué se diferencian?</a:t>
            </a:r>
            <a:endParaRPr sz="33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4" name="Google Shape;324;p25"/>
          <p:cNvSpPr/>
          <p:nvPr/>
        </p:nvSpPr>
        <p:spPr>
          <a:xfrm>
            <a:off x="5919525" y="2717750"/>
            <a:ext cx="3972600" cy="33819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¿Por qué son importantes los humedales?</a:t>
            </a:r>
            <a:endParaRPr sz="32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5" name="Google Shape;325;p25"/>
          <p:cNvSpPr/>
          <p:nvPr/>
        </p:nvSpPr>
        <p:spPr>
          <a:xfrm>
            <a:off x="3925825" y="5025738"/>
            <a:ext cx="3613800" cy="307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¿Cómo absorben los sedimentos el agua?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6" name="Google Shape;326;p25"/>
          <p:cNvSpPr/>
          <p:nvPr/>
        </p:nvSpPr>
        <p:spPr>
          <a:xfrm>
            <a:off x="1771100" y="8234275"/>
            <a:ext cx="8136900" cy="291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4294967295"/>
          </p:nvPr>
        </p:nvSpPr>
        <p:spPr>
          <a:xfrm>
            <a:off x="3020325" y="8212050"/>
            <a:ext cx="7153800" cy="26820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>
                <a:solidFill>
                  <a:srgbClr val="005D9B"/>
                </a:solidFill>
              </a:rPr>
              <a:t>Usando el papel que está en las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mesas a tu alrededor, diseña una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solución para las inundaciones. 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¿Cómo mantenemos nuestras ciudades seguras viviendo con agua? ¡Dibuja un mapa que muestre tu idea!</a:t>
            </a:r>
            <a:endParaRPr>
              <a:solidFill>
                <a:srgbClr val="005D9B"/>
              </a:solidFill>
            </a:endParaRPr>
          </a:p>
        </p:txBody>
      </p:sp>
      <p:pic>
        <p:nvPicPr>
          <p:cNvPr id="328" name="Google Shape;328;p25"/>
          <p:cNvPicPr preferRelativeResize="0"/>
          <p:nvPr/>
        </p:nvPicPr>
        <p:blipFill rotWithShape="1">
          <a:blip r:embed="rId5">
            <a:alphaModFix/>
          </a:blip>
          <a:srcRect l="16302" r="16302"/>
          <a:stretch/>
        </p:blipFill>
        <p:spPr>
          <a:xfrm>
            <a:off x="203950" y="8288275"/>
            <a:ext cx="2865600" cy="2863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" name="Google Shape;329;p25"/>
          <p:cNvSpPr/>
          <p:nvPr/>
        </p:nvSpPr>
        <p:spPr>
          <a:xfrm>
            <a:off x="168425" y="11971425"/>
            <a:ext cx="9318000" cy="2069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 txBox="1">
            <a:spLocks noGrp="1"/>
          </p:cNvSpPr>
          <p:nvPr>
            <p:ph type="subTitle" idx="4294967295"/>
          </p:nvPr>
        </p:nvSpPr>
        <p:spPr>
          <a:xfrm>
            <a:off x="383375" y="12047625"/>
            <a:ext cx="8750400" cy="2276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5D9B"/>
                </a:solidFill>
              </a:rPr>
              <a:t>¿Cómo se puede utilizar el agua para </a:t>
            </a:r>
            <a:br>
              <a:rPr lang="en" dirty="0">
                <a:solidFill>
                  <a:srgbClr val="005D9B"/>
                </a:solidFill>
              </a:rPr>
            </a:br>
            <a:r>
              <a:rPr lang="en" dirty="0">
                <a:solidFill>
                  <a:srgbClr val="005D9B"/>
                </a:solidFill>
              </a:rPr>
              <a:t>el bien, como un activo? ¿Qué </a:t>
            </a:r>
            <a:br>
              <a:rPr lang="en" dirty="0">
                <a:solidFill>
                  <a:srgbClr val="005D9B"/>
                </a:solidFill>
              </a:rPr>
            </a:br>
            <a:r>
              <a:rPr lang="en" dirty="0">
                <a:solidFill>
                  <a:srgbClr val="005D9B"/>
                </a:solidFill>
              </a:rPr>
              <a:t>beneficios tenemos al vivir tan cerca </a:t>
            </a:r>
            <a:br>
              <a:rPr lang="en" dirty="0">
                <a:solidFill>
                  <a:srgbClr val="005D9B"/>
                </a:solidFill>
              </a:rPr>
            </a:br>
            <a:r>
              <a:rPr lang="en" dirty="0">
                <a:solidFill>
                  <a:srgbClr val="005D9B"/>
                </a:solidFill>
              </a:rPr>
              <a:t>de ríos, lagos, pantanos y el Golfo de México?</a:t>
            </a:r>
            <a:endParaRPr dirty="0"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 sz="3100" dirty="0">
              <a:solidFill>
                <a:srgbClr val="005D9B"/>
              </a:solidFill>
            </a:endParaRPr>
          </a:p>
        </p:txBody>
      </p:sp>
      <p:pic>
        <p:nvPicPr>
          <p:cNvPr id="331" name="Google Shape;331;p25"/>
          <p:cNvPicPr preferRelativeResize="0"/>
          <p:nvPr/>
        </p:nvPicPr>
        <p:blipFill rotWithShape="1">
          <a:blip r:embed="rId6">
            <a:alphaModFix/>
          </a:blip>
          <a:srcRect l="16645" r="16638"/>
          <a:stretch/>
        </p:blipFill>
        <p:spPr>
          <a:xfrm>
            <a:off x="7408125" y="11002125"/>
            <a:ext cx="2484000" cy="2481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20252B-979C-CA64-C545-37B22C686F35}"/>
              </a:ext>
            </a:extLst>
          </p:cNvPr>
          <p:cNvGrpSpPr/>
          <p:nvPr/>
        </p:nvGrpSpPr>
        <p:grpSpPr>
          <a:xfrm>
            <a:off x="1720483" y="14232843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DFB52355-96DB-0085-C66B-BE2A9DAB1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B90AB4-D4A7-A5A1-83E2-D08AEC4C4F1E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6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337" name="Google Shape;337;p26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38" name="Google Shape;338;p26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2927647" y="1462870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6"/>
          <p:cNvSpPr txBox="1"/>
          <p:nvPr/>
        </p:nvSpPr>
        <p:spPr>
          <a:xfrm>
            <a:off x="-3041286" y="2412938"/>
            <a:ext cx="1478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525" b="1">
                <a:solidFill>
                  <a:srgbClr val="005D9B"/>
                </a:solidFill>
                <a:latin typeface="Quicksand"/>
                <a:ea typeface="Quicksand"/>
                <a:cs typeface="Quicksand"/>
                <a:sym typeface="Quicksand"/>
              </a:rPr>
              <a:t>Nueva Orleans</a:t>
            </a:r>
            <a:endParaRPr sz="525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0" name="Google Shape;340;p26"/>
          <p:cNvSpPr/>
          <p:nvPr/>
        </p:nvSpPr>
        <p:spPr>
          <a:xfrm>
            <a:off x="-4171093" y="2666981"/>
            <a:ext cx="913800" cy="921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1734500" y="11170300"/>
            <a:ext cx="8136900" cy="2330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6"/>
          <p:cNvSpPr txBox="1">
            <a:spLocks noGrp="1"/>
          </p:cNvSpPr>
          <p:nvPr>
            <p:ph type="subTitle" idx="4294967295"/>
          </p:nvPr>
        </p:nvSpPr>
        <p:spPr>
          <a:xfrm>
            <a:off x="2983725" y="11224275"/>
            <a:ext cx="7153800" cy="2276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D9B"/>
                </a:solidFill>
              </a:rPr>
              <a:t>Imagina que vives en lo profundo de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los humedales pantanosos….</a:t>
            </a:r>
            <a:endParaRPr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rPr lang="en">
                <a:solidFill>
                  <a:srgbClr val="005D9B"/>
                </a:solidFill>
              </a:rPr>
              <a:t>      Haz un dibujo de cómo se vería tu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   casa o tu barco.</a:t>
            </a:r>
            <a:endParaRPr>
              <a:solidFill>
                <a:srgbClr val="005D9B"/>
              </a:solidFill>
            </a:endParaRPr>
          </a:p>
        </p:txBody>
      </p:sp>
      <p:pic>
        <p:nvPicPr>
          <p:cNvPr id="343" name="Google Shape;343;p26"/>
          <p:cNvPicPr preferRelativeResize="0"/>
          <p:nvPr/>
        </p:nvPicPr>
        <p:blipFill rotWithShape="1">
          <a:blip r:embed="rId5">
            <a:alphaModFix/>
          </a:blip>
          <a:srcRect l="5069" r="28228"/>
          <a:stretch/>
        </p:blipFill>
        <p:spPr>
          <a:xfrm>
            <a:off x="167350" y="11224300"/>
            <a:ext cx="3072600" cy="30702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4" name="Google Shape;344;p26"/>
          <p:cNvSpPr/>
          <p:nvPr/>
        </p:nvSpPr>
        <p:spPr>
          <a:xfrm>
            <a:off x="167350" y="8460000"/>
            <a:ext cx="8783100" cy="2481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subTitle" idx="4294967295"/>
          </p:nvPr>
        </p:nvSpPr>
        <p:spPr>
          <a:xfrm>
            <a:off x="382296" y="8536200"/>
            <a:ext cx="7153800" cy="2276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D9B"/>
                </a:solidFill>
              </a:rPr>
              <a:t>¿Qué papel juegan las plantas en 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los humedales? ¿Cómo crecen 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los árboles cuando están bajo el 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agua? ¡Dibuja las raíces de este 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árbol!</a:t>
            </a:r>
            <a:endParaRPr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 sz="3100">
              <a:solidFill>
                <a:srgbClr val="005D9B"/>
              </a:solidFill>
            </a:endParaRPr>
          </a:p>
        </p:txBody>
      </p:sp>
      <p:pic>
        <p:nvPicPr>
          <p:cNvPr id="346" name="Google Shape;346;p26"/>
          <p:cNvPicPr preferRelativeResize="0"/>
          <p:nvPr/>
        </p:nvPicPr>
        <p:blipFill rotWithShape="1">
          <a:blip r:embed="rId6">
            <a:alphaModFix/>
          </a:blip>
          <a:srcRect l="3866" r="28295"/>
          <a:stretch/>
        </p:blipFill>
        <p:spPr>
          <a:xfrm>
            <a:off x="6585050" y="7920325"/>
            <a:ext cx="3072600" cy="3069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7" name="Google Shape;347;p26"/>
          <p:cNvSpPr/>
          <p:nvPr/>
        </p:nvSpPr>
        <p:spPr>
          <a:xfrm>
            <a:off x="167350" y="2641950"/>
            <a:ext cx="9318000" cy="2155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6"/>
          <p:cNvSpPr txBox="1">
            <a:spLocks noGrp="1"/>
          </p:cNvSpPr>
          <p:nvPr>
            <p:ph type="subTitle" idx="4294967295"/>
          </p:nvPr>
        </p:nvSpPr>
        <p:spPr>
          <a:xfrm>
            <a:off x="382296" y="2718150"/>
            <a:ext cx="7153800" cy="2276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D9B"/>
                </a:solidFill>
              </a:rPr>
              <a:t>¿Cuál fue tu animal favorito de 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“Over in the Wetlands”?</a:t>
            </a:r>
            <a:endParaRPr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rPr lang="en">
                <a:solidFill>
                  <a:srgbClr val="005D9B"/>
                </a:solidFill>
              </a:rPr>
              <a:t>   ¡Haz un dibujo del animal!</a:t>
            </a:r>
            <a:endParaRPr>
              <a:solidFill>
                <a:srgbClr val="005D9B"/>
              </a:solidFill>
            </a:endParaRPr>
          </a:p>
        </p:txBody>
      </p:sp>
      <p:pic>
        <p:nvPicPr>
          <p:cNvPr id="349" name="Google Shape;349;p26"/>
          <p:cNvPicPr preferRelativeResize="0"/>
          <p:nvPr/>
        </p:nvPicPr>
        <p:blipFill rotWithShape="1">
          <a:blip r:embed="rId7">
            <a:alphaModFix/>
          </a:blip>
          <a:srcRect l="18181" r="18181"/>
          <a:stretch/>
        </p:blipFill>
        <p:spPr>
          <a:xfrm>
            <a:off x="7407050" y="2457800"/>
            <a:ext cx="2484000" cy="2481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0" name="Google Shape;350;p26"/>
          <p:cNvSpPr/>
          <p:nvPr/>
        </p:nvSpPr>
        <p:spPr>
          <a:xfrm>
            <a:off x="1076325" y="5252400"/>
            <a:ext cx="8624100" cy="2622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6"/>
          <p:cNvSpPr txBox="1">
            <a:spLocks noGrp="1"/>
          </p:cNvSpPr>
          <p:nvPr>
            <p:ph type="subTitle" idx="4294967295"/>
          </p:nvPr>
        </p:nvSpPr>
        <p:spPr>
          <a:xfrm>
            <a:off x="2663350" y="5392675"/>
            <a:ext cx="7349100" cy="2481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>
                <a:solidFill>
                  <a:srgbClr val="005D9B"/>
                </a:solidFill>
              </a:rPr>
              <a:t>Si tuvieras que inventar un animal,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¿qué característica especial tendría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para ayudarle a sobrevivir en los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humedales? Haz un dibujo de tu animal y etiqueta su adaptación.</a:t>
            </a:r>
            <a:endParaRPr>
              <a:solidFill>
                <a:srgbClr val="005D9B"/>
              </a:solidFill>
            </a:endParaRPr>
          </a:p>
        </p:txBody>
      </p:sp>
      <p:pic>
        <p:nvPicPr>
          <p:cNvPr id="352" name="Google Shape;352;p26"/>
          <p:cNvPicPr preferRelativeResize="0"/>
          <p:nvPr/>
        </p:nvPicPr>
        <p:blipFill rotWithShape="1">
          <a:blip r:embed="rId8">
            <a:alphaModFix/>
          </a:blip>
          <a:srcRect l="22030" r="6464"/>
          <a:stretch/>
        </p:blipFill>
        <p:spPr>
          <a:xfrm>
            <a:off x="26775" y="5236300"/>
            <a:ext cx="2800200" cy="2797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3" name="Google Shape;353;p26"/>
          <p:cNvSpPr txBox="1">
            <a:spLocks noGrp="1"/>
          </p:cNvSpPr>
          <p:nvPr>
            <p:ph type="title" idx="4294967295"/>
          </p:nvPr>
        </p:nvSpPr>
        <p:spPr>
          <a:xfrm>
            <a:off x="26775" y="1940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6700"/>
              <a:t>¿Qué es un humedal?</a:t>
            </a:r>
            <a:endParaRPr sz="6700"/>
          </a:p>
        </p:txBody>
      </p:sp>
      <p:pic>
        <p:nvPicPr>
          <p:cNvPr id="354" name="Google Shape;354;p26"/>
          <p:cNvPicPr preferRelativeResize="0"/>
          <p:nvPr/>
        </p:nvPicPr>
        <p:blipFill rotWithShape="1">
          <a:blip r:embed="rId9">
            <a:alphaModFix/>
          </a:blip>
          <a:srcRect b="11284"/>
          <a:stretch/>
        </p:blipFill>
        <p:spPr>
          <a:xfrm flipH="1">
            <a:off x="5806117" y="13562900"/>
            <a:ext cx="4181033" cy="1213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C7A212-7023-0855-644C-D6E086CFCDCC}"/>
              </a:ext>
            </a:extLst>
          </p:cNvPr>
          <p:cNvGrpSpPr/>
          <p:nvPr/>
        </p:nvGrpSpPr>
        <p:grpSpPr>
          <a:xfrm>
            <a:off x="192510" y="14241816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3FD1C027-1B2F-9124-9D48-B18AE54D4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189371-41F7-E0CC-84DD-B561C04AA98A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432275" y="9314575"/>
            <a:ext cx="9440700" cy="4967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4294967295"/>
          </p:nvPr>
        </p:nvSpPr>
        <p:spPr>
          <a:xfrm>
            <a:off x="643850" y="9314725"/>
            <a:ext cx="9152100" cy="49674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AutoNum type="arabicPeriod"/>
            </a:pPr>
            <a:r>
              <a:rPr lang="en" sz="3300" dirty="0">
                <a:solidFill>
                  <a:schemeClr val="dk2"/>
                </a:solidFill>
              </a:rPr>
              <a:t>Párese junto a una de las tres tinas verdes llenas de frijoles negros.</a:t>
            </a:r>
            <a:endParaRPr sz="3300" dirty="0">
              <a:solidFill>
                <a:schemeClr val="dk2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AutoNum type="arabicPeriod"/>
            </a:pPr>
            <a:r>
              <a:rPr lang="en" sz="3300" dirty="0">
                <a:solidFill>
                  <a:schemeClr val="dk2"/>
                </a:solidFill>
              </a:rPr>
              <a:t>Imagina que cada grano es una bolsa de café. Su café debe pasar por cada parte de la máquina antes de importarse.</a:t>
            </a:r>
            <a:endParaRPr sz="3300" dirty="0">
              <a:solidFill>
                <a:schemeClr val="dk2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AutoNum type="arabicPeriod"/>
            </a:pPr>
            <a:r>
              <a:rPr lang="en" sz="3300" dirty="0">
                <a:solidFill>
                  <a:schemeClr val="dk2"/>
                </a:solidFill>
              </a:rPr>
              <a:t>Observe la máquina de frijoles.</a:t>
            </a:r>
            <a:endParaRPr sz="3300" dirty="0">
              <a:solidFill>
                <a:schemeClr val="dk2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○"/>
            </a:pPr>
            <a:r>
              <a:rPr lang="en" sz="3300" dirty="0">
                <a:solidFill>
                  <a:schemeClr val="dk2"/>
                </a:solidFill>
              </a:rPr>
              <a:t>¿Qué palancas necesitas tirar?</a:t>
            </a:r>
            <a:endParaRPr sz="3300" dirty="0">
              <a:solidFill>
                <a:schemeClr val="dk2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○"/>
            </a:pPr>
            <a:r>
              <a:rPr lang="en" sz="3300" dirty="0">
                <a:solidFill>
                  <a:schemeClr val="dk2"/>
                </a:solidFill>
              </a:rPr>
              <a:t>¿Qué tubos necesitas para mover?</a:t>
            </a:r>
            <a:endParaRPr sz="3300" dirty="0">
              <a:solidFill>
                <a:schemeClr val="dk2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AutoNum type="arabicPeriod"/>
            </a:pPr>
            <a:r>
              <a:rPr lang="en" sz="3300" dirty="0">
                <a:solidFill>
                  <a:schemeClr val="dk2"/>
                </a:solidFill>
              </a:rPr>
              <a:t>¡Si sueltas la lengua, pierdes dinero!</a:t>
            </a:r>
            <a:endParaRPr sz="3300" dirty="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 sz="3000" dirty="0">
              <a:solidFill>
                <a:schemeClr val="dk2"/>
              </a:solidFill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98" name="Google Shape;98;p14"/>
          <p:cNvSpPr/>
          <p:nvPr/>
        </p:nvSpPr>
        <p:spPr>
          <a:xfrm>
            <a:off x="1216050" y="2388451"/>
            <a:ext cx="8777700" cy="2330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4294967295"/>
          </p:nvPr>
        </p:nvSpPr>
        <p:spPr>
          <a:xfrm>
            <a:off x="2296025" y="2295825"/>
            <a:ext cx="7914900" cy="2330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>
                <a:solidFill>
                  <a:srgbClr val="005D9B"/>
                </a:solidFill>
              </a:rPr>
              <a:t> De todos los puertos de E. U., el puerto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   de Nueva Orleans importa la mayor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    cantidad de café: ¡suficiente para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    preparar veinte mil millones de tazas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    cada año!</a:t>
            </a:r>
            <a:endParaRPr>
              <a:solidFill>
                <a:srgbClr val="005D9B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l="16595" r="16595"/>
          <a:stretch/>
        </p:blipFill>
        <p:spPr>
          <a:xfrm>
            <a:off x="197850" y="2730825"/>
            <a:ext cx="2728800" cy="27261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5">
            <a:alphaModFix/>
          </a:blip>
          <a:srcRect l="27452" t="27479" b="18861"/>
          <a:stretch/>
        </p:blipFill>
        <p:spPr>
          <a:xfrm>
            <a:off x="5171606" y="1458935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/>
          <p:nvPr/>
        </p:nvSpPr>
        <p:spPr>
          <a:xfrm>
            <a:off x="203675" y="6701800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¡Juega solo o con un amigo!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2369050" y="4726475"/>
            <a:ext cx="4345800" cy="364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¿Puedes mover frijoles por toda la máquina?</a:t>
            </a:r>
            <a:endParaRPr sz="3500" b="1" dirty="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5943250" y="6200087"/>
            <a:ext cx="3838500" cy="30906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Recordar:</a:t>
            </a:r>
            <a:endParaRPr sz="35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¡No derrames los frijoles!</a:t>
            </a:r>
            <a:endParaRPr sz="35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 idx="4294967295"/>
          </p:nvPr>
        </p:nvSpPr>
        <p:spPr>
          <a:xfrm>
            <a:off x="26775" y="62650"/>
            <a:ext cx="10058400" cy="17895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Maquina de Frijoles</a:t>
            </a:r>
            <a:endParaRPr sz="7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23E686-C8DC-DD62-EB37-7B38D6A53605}"/>
              </a:ext>
            </a:extLst>
          </p:cNvPr>
          <p:cNvGrpSpPr/>
          <p:nvPr/>
        </p:nvGrpSpPr>
        <p:grpSpPr>
          <a:xfrm>
            <a:off x="1473778" y="14271793"/>
            <a:ext cx="3413017" cy="1299314"/>
            <a:chOff x="238810" y="14230241"/>
            <a:chExt cx="3413017" cy="1299314"/>
          </a:xfrm>
        </p:grpSpPr>
        <p:pic>
          <p:nvPicPr>
            <p:cNvPr id="4" name="Picture 3" descr="A logo for a museum&#10;&#10;Description automatically generated">
              <a:extLst>
                <a:ext uri="{FF2B5EF4-FFF2-40B4-BE49-F238E27FC236}">
                  <a16:creationId xmlns:a16="http://schemas.microsoft.com/office/drawing/2014/main" id="{09383252-4103-CEB4-D55A-3B268EE22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86B285-DDA6-573C-CF2A-737F180FD610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l="16292" r="9884" b="980"/>
          <a:stretch/>
        </p:blipFill>
        <p:spPr>
          <a:xfrm>
            <a:off x="4852200" y="6795950"/>
            <a:ext cx="4933416" cy="86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/>
          <p:nvPr/>
        </p:nvSpPr>
        <p:spPr>
          <a:xfrm>
            <a:off x="280825" y="10495625"/>
            <a:ext cx="7081800" cy="350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5461198" y="3435877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4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15" name="Google Shape;115;p15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 idx="4294967295"/>
          </p:nvPr>
        </p:nvSpPr>
        <p:spPr>
          <a:xfrm>
            <a:off x="26775" y="62650"/>
            <a:ext cx="10058400" cy="17895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Sigue esa Comida</a:t>
            </a:r>
            <a:endParaRPr sz="7700"/>
          </a:p>
        </p:txBody>
      </p:sp>
      <p:sp>
        <p:nvSpPr>
          <p:cNvPr id="117" name="Google Shape;117;p15"/>
          <p:cNvSpPr/>
          <p:nvPr/>
        </p:nvSpPr>
        <p:spPr>
          <a:xfrm>
            <a:off x="280825" y="6966670"/>
            <a:ext cx="7976700" cy="3373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4294967295"/>
          </p:nvPr>
        </p:nvSpPr>
        <p:spPr>
          <a:xfrm>
            <a:off x="497859" y="6926150"/>
            <a:ext cx="7891500" cy="6980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2286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en" dirty="0">
                <a:solidFill>
                  <a:schemeClr val="lt1"/>
                </a:solidFill>
              </a:rPr>
              <a:t>Muchos de los alimentos que 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comemos viajaron desde lugares lejanos para terminar en nuestros platos.</a:t>
            </a:r>
            <a:br>
              <a:rPr lang="en" dirty="0">
                <a:solidFill>
                  <a:schemeClr val="lt1"/>
                </a:solidFill>
              </a:rPr>
            </a:br>
            <a:endParaRPr dirty="0">
              <a:solidFill>
                <a:schemeClr val="lt1"/>
              </a:solidFill>
            </a:endParaRPr>
          </a:p>
          <a:p>
            <a:pPr marL="2286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en" dirty="0">
                <a:solidFill>
                  <a:schemeClr val="lt1"/>
                </a:solidFill>
              </a:rPr>
              <a:t>Las frutas y verduras cultivadas en todo el mundo se transportan tierra adentro o río arriba en barco.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endParaRPr sz="4300" dirty="0">
              <a:solidFill>
                <a:schemeClr val="lt1"/>
              </a:solidFill>
            </a:endParaRPr>
          </a:p>
          <a:p>
            <a:pPr marL="2286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en" dirty="0">
                <a:solidFill>
                  <a:schemeClr val="lt1"/>
                </a:solidFill>
              </a:rPr>
              <a:t>El río Mississippi atraviesa el 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centro de los E. U. y pasa 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por muchas ciudades importantes.</a:t>
            </a:r>
            <a:br>
              <a:rPr lang="en" dirty="0">
                <a:solidFill>
                  <a:schemeClr val="lt1"/>
                </a:solidFill>
              </a:rPr>
            </a:br>
            <a:endParaRPr dirty="0">
              <a:solidFill>
                <a:schemeClr val="lt1"/>
              </a:solidFill>
            </a:endParaRPr>
          </a:p>
          <a:p>
            <a:pPr marL="2286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</a:pPr>
            <a:r>
              <a:rPr lang="en" dirty="0">
                <a:solidFill>
                  <a:schemeClr val="lt1"/>
                </a:solidFill>
              </a:rPr>
              <a:t>Es una vía esencial para importar alimentos a lugares alejados del 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océano.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5">
            <a:alphaModFix/>
          </a:blip>
          <a:srcRect l="27452" t="27479" b="18861"/>
          <a:stretch/>
        </p:blipFill>
        <p:spPr>
          <a:xfrm>
            <a:off x="3591517" y="14498256"/>
            <a:ext cx="3098173" cy="6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6">
            <a:alphaModFix/>
          </a:blip>
          <a:srcRect t="20754"/>
          <a:stretch/>
        </p:blipFill>
        <p:spPr>
          <a:xfrm>
            <a:off x="337750" y="2342975"/>
            <a:ext cx="9440700" cy="448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3159350" y="2342975"/>
            <a:ext cx="5339258" cy="3730426"/>
          </a:xfrm>
          <a:custGeom>
            <a:avLst/>
            <a:gdLst/>
            <a:ahLst/>
            <a:cxnLst/>
            <a:rect l="l" t="t" r="r" b="b"/>
            <a:pathLst>
              <a:path w="208280" h="144018" extrusionOk="0">
                <a:moveTo>
                  <a:pt x="208280" y="144018"/>
                </a:moveTo>
                <a:cubicBezTo>
                  <a:pt x="206569" y="138886"/>
                  <a:pt x="202367" y="134573"/>
                  <a:pt x="197866" y="131572"/>
                </a:cubicBezTo>
                <a:cubicBezTo>
                  <a:pt x="194817" y="129539"/>
                  <a:pt x="193803" y="125223"/>
                  <a:pt x="190754" y="123190"/>
                </a:cubicBezTo>
                <a:cubicBezTo>
                  <a:pt x="188958" y="121993"/>
                  <a:pt x="186480" y="123867"/>
                  <a:pt x="184404" y="124460"/>
                </a:cubicBezTo>
                <a:cubicBezTo>
                  <a:pt x="182437" y="125022"/>
                  <a:pt x="180646" y="122835"/>
                  <a:pt x="178816" y="121920"/>
                </a:cubicBezTo>
                <a:cubicBezTo>
                  <a:pt x="177034" y="121029"/>
                  <a:pt x="174530" y="121895"/>
                  <a:pt x="172974" y="120650"/>
                </a:cubicBezTo>
                <a:cubicBezTo>
                  <a:pt x="171210" y="119239"/>
                  <a:pt x="172460" y="116067"/>
                  <a:pt x="171450" y="114046"/>
                </a:cubicBezTo>
                <a:cubicBezTo>
                  <a:pt x="170609" y="112365"/>
                  <a:pt x="167306" y="114487"/>
                  <a:pt x="165862" y="113284"/>
                </a:cubicBezTo>
                <a:cubicBezTo>
                  <a:pt x="161860" y="109949"/>
                  <a:pt x="157940" y="106429"/>
                  <a:pt x="154686" y="102362"/>
                </a:cubicBezTo>
                <a:cubicBezTo>
                  <a:pt x="150609" y="97266"/>
                  <a:pt x="141748" y="98819"/>
                  <a:pt x="136652" y="94742"/>
                </a:cubicBezTo>
                <a:cubicBezTo>
                  <a:pt x="133295" y="92057"/>
                  <a:pt x="133480" y="86032"/>
                  <a:pt x="129794" y="83820"/>
                </a:cubicBezTo>
                <a:cubicBezTo>
                  <a:pt x="125844" y="81450"/>
                  <a:pt x="131488" y="74562"/>
                  <a:pt x="133858" y="70612"/>
                </a:cubicBezTo>
                <a:cubicBezTo>
                  <a:pt x="134875" y="68917"/>
                  <a:pt x="140935" y="71139"/>
                  <a:pt x="139700" y="69596"/>
                </a:cubicBezTo>
                <a:cubicBezTo>
                  <a:pt x="138340" y="67896"/>
                  <a:pt x="135297" y="69045"/>
                  <a:pt x="133350" y="68072"/>
                </a:cubicBezTo>
                <a:cubicBezTo>
                  <a:pt x="131077" y="66935"/>
                  <a:pt x="129262" y="63903"/>
                  <a:pt x="126746" y="64262"/>
                </a:cubicBezTo>
                <a:cubicBezTo>
                  <a:pt x="125165" y="64488"/>
                  <a:pt x="125742" y="67887"/>
                  <a:pt x="124206" y="68326"/>
                </a:cubicBezTo>
                <a:cubicBezTo>
                  <a:pt x="122006" y="68954"/>
                  <a:pt x="119548" y="69208"/>
                  <a:pt x="117348" y="68580"/>
                </a:cubicBezTo>
                <a:cubicBezTo>
                  <a:pt x="116127" y="68231"/>
                  <a:pt x="116332" y="65532"/>
                  <a:pt x="115062" y="65532"/>
                </a:cubicBezTo>
                <a:cubicBezTo>
                  <a:pt x="113282" y="65532"/>
                  <a:pt x="112016" y="67818"/>
                  <a:pt x="110236" y="67818"/>
                </a:cubicBezTo>
                <a:cubicBezTo>
                  <a:pt x="108316" y="67818"/>
                  <a:pt x="108190" y="64256"/>
                  <a:pt x="106426" y="63500"/>
                </a:cubicBezTo>
                <a:cubicBezTo>
                  <a:pt x="102366" y="61760"/>
                  <a:pt x="97719" y="67508"/>
                  <a:pt x="93472" y="66294"/>
                </a:cubicBezTo>
                <a:cubicBezTo>
                  <a:pt x="91778" y="65810"/>
                  <a:pt x="92000" y="62764"/>
                  <a:pt x="90424" y="61976"/>
                </a:cubicBezTo>
                <a:cubicBezTo>
                  <a:pt x="88603" y="61066"/>
                  <a:pt x="85854" y="61787"/>
                  <a:pt x="84582" y="60198"/>
                </a:cubicBezTo>
                <a:cubicBezTo>
                  <a:pt x="83611" y="58984"/>
                  <a:pt x="83835" y="56354"/>
                  <a:pt x="82296" y="56134"/>
                </a:cubicBezTo>
                <a:cubicBezTo>
                  <a:pt x="79026" y="55667"/>
                  <a:pt x="75660" y="55413"/>
                  <a:pt x="72390" y="55880"/>
                </a:cubicBezTo>
                <a:cubicBezTo>
                  <a:pt x="71181" y="56053"/>
                  <a:pt x="70476" y="58365"/>
                  <a:pt x="69342" y="57912"/>
                </a:cubicBezTo>
                <a:cubicBezTo>
                  <a:pt x="67584" y="57209"/>
                  <a:pt x="65955" y="54525"/>
                  <a:pt x="64262" y="55372"/>
                </a:cubicBezTo>
                <a:cubicBezTo>
                  <a:pt x="61070" y="56968"/>
                  <a:pt x="57788" y="58455"/>
                  <a:pt x="54356" y="59436"/>
                </a:cubicBezTo>
                <a:cubicBezTo>
                  <a:pt x="52510" y="59963"/>
                  <a:pt x="51958" y="63246"/>
                  <a:pt x="50038" y="63246"/>
                </a:cubicBezTo>
                <a:cubicBezTo>
                  <a:pt x="47546" y="63246"/>
                  <a:pt x="49556" y="58244"/>
                  <a:pt x="48768" y="55880"/>
                </a:cubicBezTo>
                <a:cubicBezTo>
                  <a:pt x="48027" y="53658"/>
                  <a:pt x="43566" y="56012"/>
                  <a:pt x="41910" y="54356"/>
                </a:cubicBezTo>
                <a:cubicBezTo>
                  <a:pt x="41111" y="53557"/>
                  <a:pt x="43117" y="52092"/>
                  <a:pt x="42672" y="51054"/>
                </a:cubicBezTo>
                <a:cubicBezTo>
                  <a:pt x="41799" y="49017"/>
                  <a:pt x="40316" y="46228"/>
                  <a:pt x="38100" y="46228"/>
                </a:cubicBezTo>
                <a:cubicBezTo>
                  <a:pt x="36808" y="46228"/>
                  <a:pt x="37224" y="48952"/>
                  <a:pt x="36068" y="49530"/>
                </a:cubicBezTo>
                <a:cubicBezTo>
                  <a:pt x="34395" y="50366"/>
                  <a:pt x="32153" y="49858"/>
                  <a:pt x="30480" y="49022"/>
                </a:cubicBezTo>
                <a:cubicBezTo>
                  <a:pt x="29211" y="48387"/>
                  <a:pt x="32028" y="46350"/>
                  <a:pt x="31750" y="44958"/>
                </a:cubicBezTo>
                <a:cubicBezTo>
                  <a:pt x="31127" y="41842"/>
                  <a:pt x="27694" y="39481"/>
                  <a:pt x="24638" y="38608"/>
                </a:cubicBezTo>
                <a:cubicBezTo>
                  <a:pt x="21522" y="37718"/>
                  <a:pt x="18691" y="42443"/>
                  <a:pt x="15494" y="41910"/>
                </a:cubicBezTo>
                <a:cubicBezTo>
                  <a:pt x="12614" y="41430"/>
                  <a:pt x="22092" y="36114"/>
                  <a:pt x="19812" y="34290"/>
                </a:cubicBezTo>
                <a:cubicBezTo>
                  <a:pt x="17203" y="32203"/>
                  <a:pt x="10824" y="35978"/>
                  <a:pt x="9906" y="32766"/>
                </a:cubicBezTo>
                <a:cubicBezTo>
                  <a:pt x="9463" y="31217"/>
                  <a:pt x="8902" y="28946"/>
                  <a:pt x="10160" y="27940"/>
                </a:cubicBezTo>
                <a:cubicBezTo>
                  <a:pt x="11846" y="26592"/>
                  <a:pt x="14506" y="30012"/>
                  <a:pt x="16510" y="29210"/>
                </a:cubicBezTo>
                <a:cubicBezTo>
                  <a:pt x="17037" y="28999"/>
                  <a:pt x="17564" y="28173"/>
                  <a:pt x="17272" y="27686"/>
                </a:cubicBezTo>
                <a:cubicBezTo>
                  <a:pt x="15656" y="24992"/>
                  <a:pt x="8991" y="28421"/>
                  <a:pt x="8128" y="25400"/>
                </a:cubicBezTo>
                <a:cubicBezTo>
                  <a:pt x="6740" y="20543"/>
                  <a:pt x="14190" y="15054"/>
                  <a:pt x="11684" y="10668"/>
                </a:cubicBezTo>
                <a:cubicBezTo>
                  <a:pt x="11020" y="9506"/>
                  <a:pt x="10718" y="7586"/>
                  <a:pt x="9398" y="7366"/>
                </a:cubicBezTo>
                <a:cubicBezTo>
                  <a:pt x="7564" y="7060"/>
                  <a:pt x="5886" y="11474"/>
                  <a:pt x="4572" y="10160"/>
                </a:cubicBezTo>
                <a:cubicBezTo>
                  <a:pt x="3258" y="8846"/>
                  <a:pt x="7060" y="7168"/>
                  <a:pt x="7366" y="5334"/>
                </a:cubicBezTo>
                <a:cubicBezTo>
                  <a:pt x="7864" y="2344"/>
                  <a:pt x="959" y="2876"/>
                  <a:pt x="0" y="0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" name="Google Shape;122;p15"/>
          <p:cNvSpPr txBox="1"/>
          <p:nvPr/>
        </p:nvSpPr>
        <p:spPr>
          <a:xfrm rot="-794122">
            <a:off x="7785967" y="5888943"/>
            <a:ext cx="2103062" cy="41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8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Comenzar</a:t>
            </a:r>
            <a:endParaRPr sz="18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3" name="Google Shape;123;p15"/>
          <p:cNvSpPr/>
          <p:nvPr/>
        </p:nvSpPr>
        <p:spPr>
          <a:xfrm rot="-5059178">
            <a:off x="3298693" y="2796761"/>
            <a:ext cx="169733" cy="18454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707101" y="6007925"/>
            <a:ext cx="68502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endParaRPr sz="997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3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Subiendo por el río Mississippi</a:t>
            </a:r>
            <a:endParaRPr sz="33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5" name="Google Shape;125;p15"/>
          <p:cNvSpPr/>
          <p:nvPr/>
        </p:nvSpPr>
        <p:spPr>
          <a:xfrm rot="-8100000">
            <a:off x="8112703" y="5592956"/>
            <a:ext cx="196010" cy="309289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6" name="Google Shape;126;p15"/>
          <p:cNvSpPr/>
          <p:nvPr/>
        </p:nvSpPr>
        <p:spPr>
          <a:xfrm rot="-8100000">
            <a:off x="7085828" y="4914056"/>
            <a:ext cx="196010" cy="309289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7" name="Google Shape;127;p15"/>
          <p:cNvSpPr/>
          <p:nvPr/>
        </p:nvSpPr>
        <p:spPr>
          <a:xfrm rot="-7693278">
            <a:off x="6449380" y="4473927"/>
            <a:ext cx="195894" cy="309327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8" name="Google Shape;128;p15"/>
          <p:cNvSpPr/>
          <p:nvPr/>
        </p:nvSpPr>
        <p:spPr>
          <a:xfrm rot="-10394030">
            <a:off x="5581458" y="3923706"/>
            <a:ext cx="196066" cy="309337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9" name="Google Shape;129;p15"/>
          <p:cNvSpPr/>
          <p:nvPr/>
        </p:nvSpPr>
        <p:spPr>
          <a:xfrm rot="10425975">
            <a:off x="4546907" y="3715446"/>
            <a:ext cx="196160" cy="309266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0" name="Google Shape;130;p15"/>
          <p:cNvSpPr/>
          <p:nvPr/>
        </p:nvSpPr>
        <p:spPr>
          <a:xfrm rot="-8100000">
            <a:off x="3862753" y="3372381"/>
            <a:ext cx="196010" cy="309289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1" name="Google Shape;131;p15"/>
          <p:cNvSpPr/>
          <p:nvPr/>
        </p:nvSpPr>
        <p:spPr>
          <a:xfrm rot="-5184107">
            <a:off x="3333030" y="2725865"/>
            <a:ext cx="195986" cy="309297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33DBD7-7F8F-6E05-8150-617FE133A109}"/>
              </a:ext>
            </a:extLst>
          </p:cNvPr>
          <p:cNvGrpSpPr/>
          <p:nvPr/>
        </p:nvGrpSpPr>
        <p:grpSpPr>
          <a:xfrm>
            <a:off x="528184" y="14126066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D46F60C7-DB5B-BF3D-8879-28D34585A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D575FF-0477-C3C6-F0C6-1234105CE813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/>
          <p:cNvPicPr preferRelativeResize="0"/>
          <p:nvPr/>
        </p:nvPicPr>
        <p:blipFill rotWithShape="1">
          <a:blip r:embed="rId3">
            <a:alphaModFix/>
          </a:blip>
          <a:srcRect l="10876" r="10876"/>
          <a:stretch/>
        </p:blipFill>
        <p:spPr>
          <a:xfrm>
            <a:off x="6810650" y="11141238"/>
            <a:ext cx="2892900" cy="2727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257100" y="5394178"/>
            <a:ext cx="1561500" cy="1215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5">
            <a:alphaModFix/>
          </a:blip>
          <a:srcRect l="6162" r="6171"/>
          <a:stretch/>
        </p:blipFill>
        <p:spPr>
          <a:xfrm>
            <a:off x="6576200" y="6795884"/>
            <a:ext cx="3183000" cy="2743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6">
            <a:alphaModFix/>
          </a:blip>
          <a:srcRect l="15930" r="15930"/>
          <a:stretch/>
        </p:blipFill>
        <p:spPr>
          <a:xfrm>
            <a:off x="90650" y="6374121"/>
            <a:ext cx="3447300" cy="3364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0" name="Google Shape;140;p16"/>
          <p:cNvSpPr/>
          <p:nvPr/>
        </p:nvSpPr>
        <p:spPr>
          <a:xfrm>
            <a:off x="1056075" y="2175416"/>
            <a:ext cx="8703125" cy="237751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4294967295"/>
          </p:nvPr>
        </p:nvSpPr>
        <p:spPr>
          <a:xfrm>
            <a:off x="2575150" y="2037229"/>
            <a:ext cx="7487400" cy="3146051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3000" dirty="0">
                <a:solidFill>
                  <a:schemeClr val="dk1"/>
                </a:solidFill>
              </a:rPr>
              <a:t>Importamos alimentos cultivados </a:t>
            </a:r>
            <a:br>
              <a:rPr lang="en" sz="3000" dirty="0">
                <a:solidFill>
                  <a:schemeClr val="dk1"/>
                </a:solidFill>
              </a:rPr>
            </a:br>
            <a:r>
              <a:rPr lang="en" sz="3000" dirty="0">
                <a:solidFill>
                  <a:schemeClr val="dk1"/>
                </a:solidFill>
              </a:rPr>
              <a:t>lejos y exportamos alimentos cultivados cerca de nuestros hogares. ¿Dónde crees que se cultivó tu almuerzo? ¿Qué te hace pensar eso?</a:t>
            </a:r>
            <a:endParaRPr sz="3000" dirty="0">
              <a:solidFill>
                <a:schemeClr val="dk1"/>
              </a:solidFill>
            </a:endParaRPr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7">
            <a:alphaModFix/>
          </a:blip>
          <a:srcRect l="16550" r="16550"/>
          <a:stretch/>
        </p:blipFill>
        <p:spPr>
          <a:xfrm>
            <a:off x="49449" y="2172548"/>
            <a:ext cx="2525700" cy="2523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8">
            <a:alphaModFix/>
          </a:blip>
          <a:srcRect l="33778" r="5501"/>
          <a:stretch/>
        </p:blipFill>
        <p:spPr>
          <a:xfrm>
            <a:off x="3401700" y="6529479"/>
            <a:ext cx="3271800" cy="3030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16"/>
          <p:cNvSpPr/>
          <p:nvPr/>
        </p:nvSpPr>
        <p:spPr>
          <a:xfrm>
            <a:off x="7109515" y="8197394"/>
            <a:ext cx="2116371" cy="6025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papa</a:t>
            </a:r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9">
            <a:alphaModFix amt="52999"/>
          </a:blip>
          <a:srcRect t="31856"/>
          <a:stretch/>
        </p:blipFill>
        <p:spPr>
          <a:xfrm>
            <a:off x="-25" y="-28600"/>
            <a:ext cx="10086300" cy="2126528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46" name="Google Shape;146;p16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7" name="Google Shape;147;p16"/>
          <p:cNvSpPr/>
          <p:nvPr/>
        </p:nvSpPr>
        <p:spPr>
          <a:xfrm>
            <a:off x="4238138" y="7660511"/>
            <a:ext cx="1561657" cy="76884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piña</a:t>
            </a:r>
          </a:p>
        </p:txBody>
      </p:sp>
      <p:sp>
        <p:nvSpPr>
          <p:cNvPr id="148" name="Google Shape;148;p16"/>
          <p:cNvSpPr/>
          <p:nvPr/>
        </p:nvSpPr>
        <p:spPr>
          <a:xfrm>
            <a:off x="367900" y="8128859"/>
            <a:ext cx="2892793" cy="7396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plátano</a:t>
            </a:r>
          </a:p>
        </p:txBody>
      </p:sp>
      <p:pic>
        <p:nvPicPr>
          <p:cNvPr id="149" name="Google Shape;149;p16"/>
          <p:cNvPicPr preferRelativeResize="0"/>
          <p:nvPr/>
        </p:nvPicPr>
        <p:blipFill rotWithShape="1">
          <a:blip r:embed="rId10">
            <a:alphaModFix/>
          </a:blip>
          <a:srcRect l="27452" t="27479" b="18861"/>
          <a:stretch/>
        </p:blipFill>
        <p:spPr>
          <a:xfrm>
            <a:off x="6748070" y="1458935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/>
          <p:nvPr/>
        </p:nvSpPr>
        <p:spPr>
          <a:xfrm>
            <a:off x="1610175" y="4716254"/>
            <a:ext cx="6838061" cy="167845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¿</a:t>
            </a:r>
            <a:r>
              <a:rPr b="1" i="0" dirty="0" err="1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Puedes</a:t>
            </a:r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 </a:t>
            </a:r>
            <a:r>
              <a:rPr b="1" i="0" dirty="0" err="1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encontrar</a:t>
            </a:r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 3 </a:t>
            </a:r>
            <a:b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</a:br>
            <a:r>
              <a:rPr b="1" i="0" dirty="0" err="1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importaciones</a:t>
            </a:r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?</a:t>
            </a:r>
          </a:p>
        </p:txBody>
      </p:sp>
      <p:sp>
        <p:nvSpPr>
          <p:cNvPr id="151" name="Google Shape;151;p16"/>
          <p:cNvSpPr/>
          <p:nvPr/>
        </p:nvSpPr>
        <p:spPr>
          <a:xfrm>
            <a:off x="1610164" y="9742052"/>
            <a:ext cx="6838061" cy="167845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¿Puedes encontrar 3 </a:t>
            </a:r>
            <a:br>
              <a:rPr b="1" i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</a:br>
            <a:r>
              <a:rPr b="1" i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exportaciones?</a:t>
            </a: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11">
            <a:alphaModFix/>
          </a:blip>
          <a:srcRect l="16060" r="16060"/>
          <a:stretch/>
        </p:blipFill>
        <p:spPr>
          <a:xfrm>
            <a:off x="3467825" y="11518474"/>
            <a:ext cx="3447300" cy="3364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16"/>
          <p:cNvPicPr preferRelativeResize="0"/>
          <p:nvPr/>
        </p:nvPicPr>
        <p:blipFill rotWithShape="1">
          <a:blip r:embed="rId12">
            <a:alphaModFix/>
          </a:blip>
          <a:srcRect l="13835" r="13842"/>
          <a:stretch/>
        </p:blipFill>
        <p:spPr>
          <a:xfrm>
            <a:off x="134750" y="11239634"/>
            <a:ext cx="3631800" cy="2920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4" name="Google Shape;154;p16"/>
          <p:cNvSpPr/>
          <p:nvPr/>
        </p:nvSpPr>
        <p:spPr>
          <a:xfrm>
            <a:off x="7233155" y="12160266"/>
            <a:ext cx="2153316" cy="4844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carne</a:t>
            </a:r>
          </a:p>
        </p:txBody>
      </p:sp>
      <p:sp>
        <p:nvSpPr>
          <p:cNvPr id="155" name="Google Shape;155;p16"/>
          <p:cNvSpPr/>
          <p:nvPr/>
        </p:nvSpPr>
        <p:spPr>
          <a:xfrm>
            <a:off x="270412" y="12302159"/>
            <a:ext cx="3360467" cy="55992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mariscos</a:t>
            </a:r>
          </a:p>
        </p:txBody>
      </p:sp>
      <p:sp>
        <p:nvSpPr>
          <p:cNvPr id="156" name="Google Shape;156;p16"/>
          <p:cNvSpPr/>
          <p:nvPr/>
        </p:nvSpPr>
        <p:spPr>
          <a:xfrm>
            <a:off x="4308062" y="12823911"/>
            <a:ext cx="1884884" cy="62296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maíz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title" idx="4294967295"/>
          </p:nvPr>
        </p:nvSpPr>
        <p:spPr>
          <a:xfrm>
            <a:off x="26775" y="-148364"/>
            <a:ext cx="10058400" cy="17895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 dirty="0"/>
              <a:t>Sigue esa Comida</a:t>
            </a:r>
            <a:endParaRPr sz="77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F83131-111A-D9BD-2432-87F4956740AC}"/>
              </a:ext>
            </a:extLst>
          </p:cNvPr>
          <p:cNvGrpSpPr/>
          <p:nvPr/>
        </p:nvGrpSpPr>
        <p:grpSpPr>
          <a:xfrm>
            <a:off x="402932" y="14230241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F0A026FD-D96D-2054-3560-8D1123F8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BAFE0B-D315-74DD-DF1C-53C91D5511AA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/>
          <p:nvPr/>
        </p:nvSpPr>
        <p:spPr>
          <a:xfrm>
            <a:off x="6240850" y="10872425"/>
            <a:ext cx="3613800" cy="30891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¿Cómo se mueven los barcos contra la corriente del agua?</a:t>
            </a:r>
            <a:endParaRPr sz="3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65" name="Google Shape;165;p17"/>
          <p:cNvSpPr/>
          <p:nvPr/>
        </p:nvSpPr>
        <p:spPr>
          <a:xfrm>
            <a:off x="1204475" y="7122500"/>
            <a:ext cx="8777700" cy="3610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4294967295"/>
          </p:nvPr>
        </p:nvSpPr>
        <p:spPr>
          <a:xfrm>
            <a:off x="3131325" y="7100275"/>
            <a:ext cx="6927300" cy="3610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2800">
                <a:solidFill>
                  <a:srgbClr val="005D9B"/>
                </a:solidFill>
              </a:rPr>
              <a:t>El Puerto de Nueva Orleans es uno de los más grandes de EE. UU. Muchos de</a:t>
            </a:r>
            <a:br>
              <a:rPr lang="en" sz="2800">
                <a:solidFill>
                  <a:srgbClr val="005D9B"/>
                </a:solidFill>
              </a:rPr>
            </a:br>
            <a:r>
              <a:rPr lang="en" sz="2800">
                <a:solidFill>
                  <a:srgbClr val="005D9B"/>
                </a:solidFill>
              </a:rPr>
              <a:t>   los alimentos que comemos son</a:t>
            </a:r>
            <a:br>
              <a:rPr lang="en" sz="2800">
                <a:solidFill>
                  <a:srgbClr val="005D9B"/>
                </a:solidFill>
              </a:rPr>
            </a:br>
            <a:r>
              <a:rPr lang="en" sz="2800">
                <a:solidFill>
                  <a:srgbClr val="005D9B"/>
                </a:solidFill>
              </a:rPr>
              <a:t>   importados de otros países. La</a:t>
            </a:r>
            <a:br>
              <a:rPr lang="en" sz="2800">
                <a:solidFill>
                  <a:srgbClr val="005D9B"/>
                </a:solidFill>
              </a:rPr>
            </a:br>
            <a:r>
              <a:rPr lang="en" sz="2800">
                <a:solidFill>
                  <a:srgbClr val="005D9B"/>
                </a:solidFill>
              </a:rPr>
              <a:t>  carga se transporta río arriba por el.  río Mississippi en barco y luego se lleva a los almacenes de todo el país en avión, tren o camión.</a:t>
            </a:r>
            <a:endParaRPr sz="2800">
              <a:solidFill>
                <a:srgbClr val="005D9B"/>
              </a:solidFill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4294967295"/>
          </p:nvPr>
        </p:nvSpPr>
        <p:spPr>
          <a:xfrm>
            <a:off x="26775" y="-37425"/>
            <a:ext cx="10058400" cy="18897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Capitanes de Carga</a:t>
            </a:r>
            <a:endParaRPr sz="7700"/>
          </a:p>
        </p:txBody>
      </p:sp>
      <p:pic>
        <p:nvPicPr>
          <p:cNvPr id="169" name="Google Shape;169;p17"/>
          <p:cNvPicPr preferRelativeResize="0"/>
          <p:nvPr/>
        </p:nvPicPr>
        <p:blipFill rotWithShape="1">
          <a:blip r:embed="rId4">
            <a:alphaModFix/>
          </a:blip>
          <a:srcRect l="9427" r="23566"/>
          <a:stretch/>
        </p:blipFill>
        <p:spPr>
          <a:xfrm>
            <a:off x="45450" y="7328875"/>
            <a:ext cx="3237900" cy="3234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5">
            <a:alphaModFix/>
          </a:blip>
          <a:srcRect t="20754"/>
          <a:stretch/>
        </p:blipFill>
        <p:spPr>
          <a:xfrm>
            <a:off x="337750" y="2342975"/>
            <a:ext cx="9440700" cy="448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71" name="Google Shape;171;p17"/>
          <p:cNvSpPr txBox="1"/>
          <p:nvPr/>
        </p:nvSpPr>
        <p:spPr>
          <a:xfrm>
            <a:off x="732150" y="5801275"/>
            <a:ext cx="65787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58"/>
              <a:buNone/>
            </a:pPr>
            <a:endParaRPr sz="682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3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Desembocadura del río Mississippi</a:t>
            </a:r>
            <a:endParaRPr sz="3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2" name="Google Shape;172;p17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 rotWithShape="1">
          <a:blip r:embed="rId6">
            <a:alphaModFix/>
          </a:blip>
          <a:srcRect l="27452" t="27479" b="18861"/>
          <a:stretch/>
        </p:blipFill>
        <p:spPr>
          <a:xfrm>
            <a:off x="6802152" y="1458935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/>
          <p:nvPr/>
        </p:nvSpPr>
        <p:spPr>
          <a:xfrm>
            <a:off x="225675" y="10936250"/>
            <a:ext cx="3474900" cy="3089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¿Por qué Nueva Orleans es una ciudad portuaria importante?</a:t>
            </a:r>
            <a:endParaRPr sz="27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3266600" y="12079675"/>
            <a:ext cx="3613800" cy="30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¿Por qué los humanos quieren viajar río arriba?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DD1EDE-67A7-E57B-6AC7-8991C8EAAC34}"/>
              </a:ext>
            </a:extLst>
          </p:cNvPr>
          <p:cNvGrpSpPr/>
          <p:nvPr/>
        </p:nvGrpSpPr>
        <p:grpSpPr>
          <a:xfrm>
            <a:off x="238810" y="14137641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699A4C19-69F6-F7B6-3AB8-7D347EA1D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2390B1-87E4-1FB8-71E7-64FC853B709D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203675" y="3984650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¡Pueden jugar 6 personas!</a:t>
            </a:r>
            <a:endParaRPr sz="28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 equipos de 3</a:t>
            </a:r>
            <a:endParaRPr sz="28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1" name="Google Shape;181;p18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82" name="Google Shape;182;p18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432275" y="6980600"/>
            <a:ext cx="9440700" cy="7157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4294967295"/>
          </p:nvPr>
        </p:nvSpPr>
        <p:spPr>
          <a:xfrm>
            <a:off x="491450" y="7574325"/>
            <a:ext cx="9440700" cy="6410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AutoNum type="arabicPeriod"/>
            </a:pPr>
            <a:r>
              <a:rPr lang="en" sz="3000">
                <a:solidFill>
                  <a:schemeClr val="dk2"/>
                </a:solidFill>
              </a:rPr>
              <a:t>Un compañero de equipo debe ponerse de pie:</a:t>
            </a:r>
            <a:endParaRPr sz="3000">
              <a:solidFill>
                <a:schemeClr val="dk2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>
                <a:solidFill>
                  <a:schemeClr val="dk2"/>
                </a:solidFill>
              </a:rPr>
              <a:t>En la desembocadura del Mississippi</a:t>
            </a:r>
            <a:endParaRPr sz="3000">
              <a:solidFill>
                <a:schemeClr val="dk2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>
                <a:solidFill>
                  <a:schemeClr val="dk2"/>
                </a:solidFill>
              </a:rPr>
              <a:t>Detrás del círculo azul “Nueva Orleans”</a:t>
            </a:r>
            <a:endParaRPr sz="3000">
              <a:solidFill>
                <a:schemeClr val="dk2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>
                <a:solidFill>
                  <a:schemeClr val="dk2"/>
                </a:solidFill>
              </a:rPr>
              <a:t>Detrás del área etiquetada como "Industrial"</a:t>
            </a:r>
            <a:endParaRPr sz="3000">
              <a:solidFill>
                <a:schemeClr val="dk2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AutoNum type="arabicPeriod"/>
            </a:pPr>
            <a:r>
              <a:rPr lang="en" i="1">
                <a:solidFill>
                  <a:schemeClr val="dk2"/>
                </a:solidFill>
              </a:rPr>
              <a:t>Jugador en la desembocadura del Mississippi: </a:t>
            </a:r>
            <a:r>
              <a:rPr lang="en" sz="3000">
                <a:solidFill>
                  <a:schemeClr val="dk2"/>
                </a:solidFill>
              </a:rPr>
              <a:t>llena tu barco con pelotas de ping-pong. Cada color es una importación diferente.</a:t>
            </a:r>
            <a:endParaRPr sz="3000">
              <a:solidFill>
                <a:schemeClr val="dk2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AutoNum type="arabicPeriod"/>
            </a:pPr>
            <a:r>
              <a:rPr lang="en" sz="3000">
                <a:solidFill>
                  <a:schemeClr val="dk2"/>
                </a:solidFill>
              </a:rPr>
              <a:t>Usa la cuerda para tirar de tu barco río arriba</a:t>
            </a:r>
            <a:endParaRPr sz="3000">
              <a:solidFill>
                <a:schemeClr val="dk2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AutoNum type="arabicPeriod"/>
            </a:pPr>
            <a:r>
              <a:rPr lang="en" sz="3000">
                <a:solidFill>
                  <a:schemeClr val="dk2"/>
                </a:solidFill>
              </a:rPr>
              <a:t>Pasa la cuerda a tu compañero de equipo.</a:t>
            </a:r>
            <a:endParaRPr sz="3000">
              <a:solidFill>
                <a:schemeClr val="dk2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>
                <a:solidFill>
                  <a:schemeClr val="dk2"/>
                </a:solidFill>
              </a:rPr>
              <a:t>¡Ten cuidado! ¡No corras ni dejes caer el barco!</a:t>
            </a:r>
            <a:endParaRPr sz="3000">
              <a:solidFill>
                <a:schemeClr val="dk2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AutoNum type="arabicPeriod"/>
            </a:pPr>
            <a:r>
              <a:rPr lang="en" sz="3000">
                <a:solidFill>
                  <a:schemeClr val="dk2"/>
                </a:solidFill>
              </a:rPr>
              <a:t>Pasa la cuerda en la zona industrial.</a:t>
            </a:r>
            <a:endParaRPr sz="3000">
              <a:solidFill>
                <a:schemeClr val="dk2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AutoNum type="arabicPeriod"/>
            </a:pPr>
            <a:r>
              <a:rPr lang="en" sz="3000">
                <a:solidFill>
                  <a:schemeClr val="dk2"/>
                </a:solidFill>
              </a:rPr>
              <a:t>Cuando llegues a la presa en la cima del río, ¡mira qué carga importaste!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2369050" y="2085525"/>
            <a:ext cx="4223400" cy="34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¡Llena tu bote con pelotas de ping-pong y luego corre relevos río arriba!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7" name="Google Shape;187;p18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6755105" y="1454490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/>
          <p:nvPr/>
        </p:nvSpPr>
        <p:spPr>
          <a:xfrm>
            <a:off x="5782000" y="3082900"/>
            <a:ext cx="3999600" cy="34905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Si te escapas o pierdes alguna carga, ¡debes empezar de nuevo!</a:t>
            </a:r>
            <a:endParaRPr sz="29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9" name="Google Shape;189;p18"/>
          <p:cNvSpPr txBox="1">
            <a:spLocks noGrp="1"/>
          </p:cNvSpPr>
          <p:nvPr>
            <p:ph type="title" idx="4294967295"/>
          </p:nvPr>
        </p:nvSpPr>
        <p:spPr>
          <a:xfrm>
            <a:off x="26775" y="-37425"/>
            <a:ext cx="10058400" cy="18897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Capitanes de Carga</a:t>
            </a:r>
            <a:endParaRPr sz="7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4EB48B-E818-6EF0-8A2C-B724EB49B9A4}"/>
              </a:ext>
            </a:extLst>
          </p:cNvPr>
          <p:cNvGrpSpPr/>
          <p:nvPr/>
        </p:nvGrpSpPr>
        <p:grpSpPr>
          <a:xfrm>
            <a:off x="238810" y="14230241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2D30109D-F596-808D-C32D-C3F5B5E15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DD2C61-2AC8-04F1-C343-69F41A460C86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17" name="Google Shape;217;p20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5189573" y="14532506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/>
          <p:nvPr/>
        </p:nvSpPr>
        <p:spPr>
          <a:xfrm>
            <a:off x="203675" y="3672125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¡Juega solo o con un amigo!</a:t>
            </a:r>
            <a:endParaRPr sz="25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0" name="Google Shape;220;p20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432275" y="5925775"/>
            <a:ext cx="9440700" cy="8217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4294967295"/>
          </p:nvPr>
        </p:nvSpPr>
        <p:spPr>
          <a:xfrm>
            <a:off x="660050" y="6320900"/>
            <a:ext cx="9440700" cy="7669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AutoNum type="arabicPeriod"/>
            </a:pPr>
            <a:r>
              <a:rPr lang="en" dirty="0">
                <a:solidFill>
                  <a:schemeClr val="dk2"/>
                </a:solidFill>
              </a:rPr>
              <a:t>Toma 3 bloques y luego siéntate en un </a:t>
            </a:r>
            <a:br>
              <a:rPr lang="en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taburete morado:</a:t>
            </a:r>
            <a:endParaRPr dirty="0">
              <a:solidFill>
                <a:schemeClr val="dk2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 dirty="0">
                <a:solidFill>
                  <a:schemeClr val="dk2"/>
                </a:solidFill>
              </a:rPr>
              <a:t>1 cuadra es tu </a:t>
            </a:r>
            <a:r>
              <a:rPr lang="en" sz="3000" u="sng" dirty="0">
                <a:solidFill>
                  <a:schemeClr val="dk2"/>
                </a:solidFill>
              </a:rPr>
              <a:t>casa</a:t>
            </a:r>
            <a:endParaRPr sz="3000" u="sng" dirty="0">
              <a:solidFill>
                <a:schemeClr val="dk2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 dirty="0">
                <a:solidFill>
                  <a:schemeClr val="dk2"/>
                </a:solidFill>
              </a:rPr>
              <a:t>1 cuadra es tu </a:t>
            </a:r>
            <a:r>
              <a:rPr lang="en" sz="3000" u="sng" dirty="0">
                <a:solidFill>
                  <a:schemeClr val="dk2"/>
                </a:solidFill>
              </a:rPr>
              <a:t>escuela</a:t>
            </a:r>
            <a:endParaRPr sz="3000" u="sng" dirty="0">
              <a:solidFill>
                <a:schemeClr val="dk2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 dirty="0">
                <a:solidFill>
                  <a:schemeClr val="dk2"/>
                </a:solidFill>
              </a:rPr>
              <a:t>1 cuadra es un </a:t>
            </a:r>
            <a:r>
              <a:rPr lang="en" sz="3000" u="sng" dirty="0">
                <a:solidFill>
                  <a:schemeClr val="dk2"/>
                </a:solidFill>
              </a:rPr>
              <a:t>parque</a:t>
            </a:r>
            <a:r>
              <a:rPr lang="en" sz="3000" dirty="0">
                <a:solidFill>
                  <a:schemeClr val="dk2"/>
                </a:solidFill>
              </a:rPr>
              <a:t>, </a:t>
            </a:r>
            <a:r>
              <a:rPr lang="en" sz="3000" u="sng" dirty="0">
                <a:solidFill>
                  <a:schemeClr val="dk2"/>
                </a:solidFill>
              </a:rPr>
              <a:t>dique</a:t>
            </a:r>
            <a:r>
              <a:rPr lang="en" sz="3000" dirty="0">
                <a:solidFill>
                  <a:schemeClr val="dk2"/>
                </a:solidFill>
              </a:rPr>
              <a:t>, o </a:t>
            </a:r>
            <a:r>
              <a:rPr lang="en" sz="3000" u="sng" dirty="0">
                <a:solidFill>
                  <a:schemeClr val="dk2"/>
                </a:solidFill>
              </a:rPr>
              <a:t>estanque</a:t>
            </a:r>
            <a:endParaRPr sz="3000" u="sng" dirty="0">
              <a:solidFill>
                <a:schemeClr val="dk2"/>
              </a:solidFill>
            </a:endParaRPr>
          </a:p>
          <a:p>
            <a:pPr marL="4572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AutoNum type="arabicPeriod"/>
            </a:pPr>
            <a:r>
              <a:rPr lang="en" dirty="0">
                <a:solidFill>
                  <a:schemeClr val="dk2"/>
                </a:solidFill>
              </a:rPr>
              <a:t>Coloca tus bloques sobre la mesa. </a:t>
            </a:r>
            <a:br>
              <a:rPr lang="en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La línea plateada en el medio de la tabla representa el río Mississippi.</a:t>
            </a:r>
            <a:endParaRPr dirty="0">
              <a:solidFill>
                <a:schemeClr val="dk2"/>
              </a:solidFill>
            </a:endParaRPr>
          </a:p>
          <a:p>
            <a:pPr marL="4572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¡Oh, no! ¡Un huracán!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La manzana más cercana al río se inundó.</a:t>
            </a:r>
            <a:endParaRPr dirty="0">
              <a:solidFill>
                <a:schemeClr val="dk2"/>
              </a:solidFill>
            </a:endParaRPr>
          </a:p>
          <a:p>
            <a:pPr marL="91440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</a:pPr>
            <a:r>
              <a:rPr lang="en" sz="3000" dirty="0">
                <a:solidFill>
                  <a:schemeClr val="dk2"/>
                </a:solidFill>
              </a:rPr>
              <a:t>Muévase 1 cuadra para que este edificio sea seguro.</a:t>
            </a:r>
            <a:endParaRPr sz="3000" dirty="0">
              <a:solidFill>
                <a:schemeClr val="dk2"/>
              </a:solidFill>
            </a:endParaRPr>
          </a:p>
          <a:p>
            <a:pPr marL="91440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</a:pPr>
            <a:r>
              <a:rPr lang="en" sz="3000" dirty="0">
                <a:solidFill>
                  <a:schemeClr val="dk2"/>
                </a:solidFill>
              </a:rPr>
              <a:t>¿Por qué ahora está protegido de las inundaciones?</a:t>
            </a:r>
            <a:endParaRPr dirty="0">
              <a:solidFill>
                <a:schemeClr val="dk2"/>
              </a:solidFill>
            </a:endParaRPr>
          </a:p>
          <a:p>
            <a:pPr marL="4572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¡Oh, no! ¡Una sequía!</a:t>
            </a:r>
            <a:endParaRPr dirty="0">
              <a:solidFill>
                <a:schemeClr val="dk1"/>
              </a:solidFill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" sz="3000" dirty="0">
                <a:solidFill>
                  <a:schemeClr val="dk2"/>
                </a:solidFill>
              </a:rPr>
              <a:t>¿Cómo usarías el agua del río para ayudar a la gente y a las plantas en la escuela?</a:t>
            </a:r>
            <a:endParaRPr sz="3000" dirty="0">
              <a:solidFill>
                <a:schemeClr val="dk2"/>
              </a:solidFill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2445250" y="1773000"/>
            <a:ext cx="4223400" cy="34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Si fueras alcalde, ¿cómo vivirías con el agua?</a:t>
            </a:r>
            <a:endParaRPr sz="35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5934400" y="2770375"/>
            <a:ext cx="3999600" cy="34905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Diseñar y construir una ciudad resiliente a salvo de las tormentas</a:t>
            </a:r>
            <a:endParaRPr sz="32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5" name="Google Shape;225;p20"/>
          <p:cNvSpPr txBox="1">
            <a:spLocks noGrp="1"/>
          </p:cNvSpPr>
          <p:nvPr>
            <p:ph type="title" idx="4294967295"/>
          </p:nvPr>
        </p:nvSpPr>
        <p:spPr>
          <a:xfrm>
            <a:off x="28900" y="118352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 dirty="0"/>
              <a:t>Alcalde por un Mes</a:t>
            </a:r>
            <a:endParaRPr sz="77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B30549-0916-1A97-27B9-5BC30EA62E58}"/>
              </a:ext>
            </a:extLst>
          </p:cNvPr>
          <p:cNvGrpSpPr/>
          <p:nvPr/>
        </p:nvGrpSpPr>
        <p:grpSpPr>
          <a:xfrm>
            <a:off x="1916681" y="14214949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61F0C4AB-C869-57F7-6BED-79028A0BF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DFA9AD-2BBB-ACA5-61E5-0FE8E477C5E9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/>
          <p:cNvPicPr preferRelativeResize="0"/>
          <p:nvPr/>
        </p:nvPicPr>
        <p:blipFill rotWithShape="1">
          <a:blip r:embed="rId3">
            <a:alphaModFix/>
          </a:blip>
          <a:srcRect l="15856" r="15856"/>
          <a:stretch/>
        </p:blipFill>
        <p:spPr>
          <a:xfrm>
            <a:off x="228575" y="10821375"/>
            <a:ext cx="3098100" cy="3024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1" name="Google Shape;231;p21"/>
          <p:cNvSpPr/>
          <p:nvPr/>
        </p:nvSpPr>
        <p:spPr>
          <a:xfrm>
            <a:off x="293175" y="11442250"/>
            <a:ext cx="2878920" cy="12235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como </a:t>
            </a:r>
            <a:b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</a:br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comemos</a:t>
            </a:r>
          </a:p>
        </p:txBody>
      </p:sp>
      <p:pic>
        <p:nvPicPr>
          <p:cNvPr id="232" name="Google Shape;232;p21"/>
          <p:cNvPicPr preferRelativeResize="0"/>
          <p:nvPr/>
        </p:nvPicPr>
        <p:blipFill rotWithShape="1">
          <a:blip r:embed="rId4">
            <a:alphaModFix/>
          </a:blip>
          <a:srcRect l="15856" t="15411" r="15856" b="5835"/>
          <a:stretch/>
        </p:blipFill>
        <p:spPr>
          <a:xfrm>
            <a:off x="2892675" y="12235102"/>
            <a:ext cx="4008900" cy="3081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5">
            <a:alphaModFix/>
          </a:blip>
          <a:srcRect l="13251" t="4081" r="13045" b="2083"/>
          <a:stretch/>
        </p:blipFill>
        <p:spPr>
          <a:xfrm>
            <a:off x="6334850" y="10949225"/>
            <a:ext cx="3522900" cy="3438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21"/>
          <p:cNvPicPr preferRelativeResize="0"/>
          <p:nvPr/>
        </p:nvPicPr>
        <p:blipFill rotWithShape="1">
          <a:blip r:embed="rId6">
            <a:alphaModFix/>
          </a:blip>
          <a:srcRect t="20754"/>
          <a:stretch/>
        </p:blipFill>
        <p:spPr>
          <a:xfrm>
            <a:off x="337750" y="2342975"/>
            <a:ext cx="9440700" cy="448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 rotWithShape="1">
          <a:blip r:embed="rId7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36" name="Google Shape;236;p21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7" name="Google Shape;237;p21"/>
          <p:cNvSpPr txBox="1">
            <a:spLocks noGrp="1"/>
          </p:cNvSpPr>
          <p:nvPr>
            <p:ph type="title" idx="4294967295"/>
          </p:nvPr>
        </p:nvSpPr>
        <p:spPr>
          <a:xfrm>
            <a:off x="26775" y="1940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Pantano en un Saco</a:t>
            </a:r>
            <a:endParaRPr sz="7700"/>
          </a:p>
        </p:txBody>
      </p:sp>
      <p:sp>
        <p:nvSpPr>
          <p:cNvPr id="238" name="Google Shape;238;p21"/>
          <p:cNvSpPr/>
          <p:nvPr/>
        </p:nvSpPr>
        <p:spPr>
          <a:xfrm>
            <a:off x="1811750" y="7031875"/>
            <a:ext cx="8136900" cy="378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subTitle" idx="4294967295"/>
          </p:nvPr>
        </p:nvSpPr>
        <p:spPr>
          <a:xfrm>
            <a:off x="3610875" y="7085850"/>
            <a:ext cx="6246900" cy="3664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D9B"/>
                </a:solidFill>
              </a:rPr>
              <a:t>La tierra de la costa de Luisiana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está formada por suelos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absorbentes, árboles tolerantes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al agua y animales listos para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 adaptarse al ecosistema de</a:t>
            </a:r>
            <a:br>
              <a:rPr lang="en">
                <a:solidFill>
                  <a:srgbClr val="005D9B"/>
                </a:solidFill>
              </a:rPr>
            </a:br>
            <a:r>
              <a:rPr lang="en">
                <a:solidFill>
                  <a:srgbClr val="005D9B"/>
                </a:solidFill>
              </a:rPr>
              <a:t>  humedales. Los seres humanos también han encontrado formas de vivir con agua.</a:t>
            </a:r>
            <a:endParaRPr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>
              <a:solidFill>
                <a:srgbClr val="005D9B"/>
              </a:solidFill>
            </a:endParaRPr>
          </a:p>
        </p:txBody>
      </p:sp>
      <p:pic>
        <p:nvPicPr>
          <p:cNvPr id="240" name="Google Shape;240;p21"/>
          <p:cNvPicPr preferRelativeResize="0"/>
          <p:nvPr/>
        </p:nvPicPr>
        <p:blipFill rotWithShape="1">
          <a:blip r:embed="rId8">
            <a:alphaModFix/>
          </a:blip>
          <a:srcRect l="3975" r="29312"/>
          <a:stretch/>
        </p:blipFill>
        <p:spPr>
          <a:xfrm>
            <a:off x="244610" y="7085870"/>
            <a:ext cx="3613800" cy="3610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1" name="Google Shape;241;p21"/>
          <p:cNvSpPr/>
          <p:nvPr/>
        </p:nvSpPr>
        <p:spPr>
          <a:xfrm>
            <a:off x="3060000" y="12970612"/>
            <a:ext cx="3674252" cy="13589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como</a:t>
            </a:r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 </a:t>
            </a:r>
            <a:b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</a:br>
            <a:r>
              <a:rPr b="1" i="0" dirty="0" err="1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construimos</a:t>
            </a:r>
            <a:endParaRPr b="1" i="0" dirty="0"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dk1"/>
              </a:solidFill>
              <a:latin typeface="Quicksand"/>
            </a:endParaRPr>
          </a:p>
        </p:txBody>
      </p:sp>
      <p:pic>
        <p:nvPicPr>
          <p:cNvPr id="242" name="Google Shape;242;p21"/>
          <p:cNvPicPr preferRelativeResize="0"/>
          <p:nvPr/>
        </p:nvPicPr>
        <p:blipFill rotWithShape="1">
          <a:blip r:embed="rId9">
            <a:alphaModFix/>
          </a:blip>
          <a:srcRect l="27452" t="27479" b="18861"/>
          <a:stretch/>
        </p:blipFill>
        <p:spPr>
          <a:xfrm>
            <a:off x="6850477" y="14652502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1"/>
          <p:cNvSpPr/>
          <p:nvPr/>
        </p:nvSpPr>
        <p:spPr>
          <a:xfrm>
            <a:off x="6609175" y="11989050"/>
            <a:ext cx="2974255" cy="13589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como nos </a:t>
            </a:r>
            <a:b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</a:br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movemos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E1112E-FC30-E4DD-0D93-BA684369A01A}"/>
              </a:ext>
            </a:extLst>
          </p:cNvPr>
          <p:cNvGrpSpPr/>
          <p:nvPr/>
        </p:nvGrpSpPr>
        <p:grpSpPr>
          <a:xfrm>
            <a:off x="26775" y="14225045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7F09C454-1065-6C01-9E23-041E32488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F37CE3-43EC-C42C-33A7-2FF4FC322232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 txBox="1"/>
          <p:nvPr/>
        </p:nvSpPr>
        <p:spPr>
          <a:xfrm>
            <a:off x="6573273" y="4267175"/>
            <a:ext cx="33606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endParaRPr sz="997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997" b="1">
                <a:solidFill>
                  <a:srgbClr val="005D9B"/>
                </a:solidFill>
                <a:latin typeface="Quicksand"/>
                <a:ea typeface="Quicksand"/>
                <a:cs typeface="Quicksand"/>
                <a:sym typeface="Quicksand"/>
              </a:rPr>
              <a:t>Nueva Orleans</a:t>
            </a:r>
            <a:endParaRPr sz="997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9" name="Google Shape;249;p22"/>
          <p:cNvSpPr/>
          <p:nvPr/>
        </p:nvSpPr>
        <p:spPr>
          <a:xfrm>
            <a:off x="5461198" y="3435877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50" name="Google Shape;250;p22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51" name="Google Shape;251;p22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52" name="Google Shape;252;p22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5119563" y="1458935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2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4" name="Google Shape;254;p22"/>
          <p:cNvSpPr/>
          <p:nvPr/>
        </p:nvSpPr>
        <p:spPr>
          <a:xfrm>
            <a:off x="432275" y="6341900"/>
            <a:ext cx="9440700" cy="7833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4294967295"/>
          </p:nvPr>
        </p:nvSpPr>
        <p:spPr>
          <a:xfrm>
            <a:off x="720050" y="6658500"/>
            <a:ext cx="9152100" cy="7669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AutoNum type="arabicPeriod"/>
            </a:pPr>
            <a:r>
              <a:rPr lang="en" sz="3200" dirty="0">
                <a:solidFill>
                  <a:schemeClr val="dk2"/>
                </a:solidFill>
              </a:rPr>
              <a:t>Mira la tabla de sedimentación.</a:t>
            </a:r>
            <a:endParaRPr sz="3200" dirty="0">
              <a:solidFill>
                <a:schemeClr val="dk2"/>
              </a:solidFill>
            </a:endParaRPr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" sz="3200" dirty="0">
                <a:solidFill>
                  <a:schemeClr val="dk1"/>
                </a:solidFill>
              </a:rPr>
              <a:t>¿Cómo mueve el agua el sedimento?</a:t>
            </a:r>
            <a:endParaRPr sz="3200" dirty="0">
              <a:solidFill>
                <a:schemeClr val="dk1"/>
              </a:solidFill>
            </a:endParaRPr>
          </a:p>
          <a:p>
            <a:pPr marL="137160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■"/>
            </a:pPr>
            <a:r>
              <a:rPr lang="en" sz="3200" b="1" dirty="0">
                <a:solidFill>
                  <a:schemeClr val="dk2"/>
                </a:solidFill>
              </a:rPr>
              <a:t>¿Dónde se acumulan los sedimentos?</a:t>
            </a:r>
            <a:endParaRPr sz="3200" b="1" dirty="0">
              <a:solidFill>
                <a:schemeClr val="dk2"/>
              </a:solidFill>
            </a:endParaRPr>
          </a:p>
          <a:p>
            <a:pPr marL="137160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■"/>
            </a:pPr>
            <a:r>
              <a:rPr lang="en" sz="3200" b="1" dirty="0">
                <a:solidFill>
                  <a:schemeClr val="dk2"/>
                </a:solidFill>
              </a:rPr>
              <a:t>¿Dónde se están erosionando los sedimentos?</a:t>
            </a:r>
            <a:endParaRPr sz="3200" b="1" dirty="0">
              <a:solidFill>
                <a:schemeClr val="dk2"/>
              </a:solidFill>
            </a:endParaRPr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" sz="3200" dirty="0">
                <a:solidFill>
                  <a:schemeClr val="dk1"/>
                </a:solidFill>
              </a:rPr>
              <a:t>¿Dónde crees que se formaría naturalmente un humedal si este fuera el paisaje?</a:t>
            </a:r>
            <a:endParaRPr sz="3200" dirty="0">
              <a:solidFill>
                <a:schemeClr val="dk1"/>
              </a:solidFill>
            </a:endParaRPr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" sz="3200" dirty="0">
                <a:solidFill>
                  <a:schemeClr val="dk1"/>
                </a:solidFill>
              </a:rPr>
              <a:t>¿Qué edificios necesitas proteger?</a:t>
            </a:r>
            <a:endParaRPr sz="3200" dirty="0">
              <a:solidFill>
                <a:schemeClr val="dk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AutoNum type="arabicPeriod"/>
            </a:pPr>
            <a:r>
              <a:rPr lang="en" sz="3200" dirty="0">
                <a:solidFill>
                  <a:schemeClr val="dk2"/>
                </a:solidFill>
              </a:rPr>
              <a:t>Habla con tu equipo y decide dónde colocar tu pantano en un saco.</a:t>
            </a:r>
            <a:endParaRPr sz="3200" dirty="0">
              <a:solidFill>
                <a:schemeClr val="dk2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AutoNum type="arabicPeriod"/>
            </a:pPr>
            <a:r>
              <a:rPr lang="en" sz="3200" dirty="0">
                <a:solidFill>
                  <a:schemeClr val="dk2"/>
                </a:solidFill>
              </a:rPr>
              <a:t>Pon tu Pantano sobre la mesa al mismo tiempo que los demás equipos.</a:t>
            </a:r>
            <a:endParaRPr sz="3200" dirty="0">
              <a:solidFill>
                <a:schemeClr val="dk2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AutoNum type="arabicPeriod"/>
            </a:pPr>
            <a:r>
              <a:rPr lang="en" sz="3200" dirty="0">
                <a:solidFill>
                  <a:schemeClr val="dk2"/>
                </a:solidFill>
              </a:rPr>
              <a:t>¡Toma notas sobre lo que observas!</a:t>
            </a:r>
            <a:endParaRPr sz="3200" dirty="0">
              <a:solidFill>
                <a:schemeClr val="dk2"/>
              </a:solidFill>
            </a:endParaRPr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" sz="3200" dirty="0">
                <a:solidFill>
                  <a:schemeClr val="dk1"/>
                </a:solidFill>
              </a:rPr>
              <a:t>¿Qué pantano es más absorbente?</a:t>
            </a:r>
            <a:endParaRPr sz="3200" dirty="0">
              <a:solidFill>
                <a:schemeClr val="dk1"/>
              </a:solidFill>
            </a:endParaRPr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" sz="3200" dirty="0">
                <a:solidFill>
                  <a:schemeClr val="dk1"/>
                </a:solidFill>
              </a:rPr>
              <a:t>¿Qué pantano se mantiene mejor unido?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256" name="Google Shape;256;p22"/>
          <p:cNvSpPr/>
          <p:nvPr/>
        </p:nvSpPr>
        <p:spPr>
          <a:xfrm>
            <a:off x="2445250" y="1854025"/>
            <a:ext cx="4223400" cy="34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¡Mira cómo fluye el agua y observa cómo se mueve el sedimento!</a:t>
            </a:r>
            <a:endParaRPr sz="33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7" name="Google Shape;257;p22"/>
          <p:cNvSpPr/>
          <p:nvPr/>
        </p:nvSpPr>
        <p:spPr>
          <a:xfrm>
            <a:off x="5934400" y="2851400"/>
            <a:ext cx="3999600" cy="34905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¿Dónde deberías colocar tu pantano? ¿Por qué?</a:t>
            </a:r>
            <a:endParaRPr sz="3500" b="1" i="1" dirty="0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8" name="Google Shape;258;p22"/>
          <p:cNvSpPr/>
          <p:nvPr/>
        </p:nvSpPr>
        <p:spPr>
          <a:xfrm>
            <a:off x="203675" y="3753150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pueden jugar 3 equipos</a:t>
            </a:r>
            <a:endParaRPr sz="29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al mismo tiempo</a:t>
            </a:r>
            <a:endParaRPr sz="29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9" name="Google Shape;259;p22"/>
          <p:cNvSpPr txBox="1">
            <a:spLocks noGrp="1"/>
          </p:cNvSpPr>
          <p:nvPr>
            <p:ph type="title" idx="4294967295"/>
          </p:nvPr>
        </p:nvSpPr>
        <p:spPr>
          <a:xfrm>
            <a:off x="26775" y="1940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Pantano en un Saco</a:t>
            </a:r>
            <a:endParaRPr sz="7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8C7420-832E-623B-E933-10035FCA3A0F}"/>
              </a:ext>
            </a:extLst>
          </p:cNvPr>
          <p:cNvGrpSpPr/>
          <p:nvPr/>
        </p:nvGrpSpPr>
        <p:grpSpPr>
          <a:xfrm>
            <a:off x="1923807" y="14245486"/>
            <a:ext cx="3413017" cy="1299314"/>
            <a:chOff x="238810" y="14230241"/>
            <a:chExt cx="3413017" cy="1299314"/>
          </a:xfrm>
        </p:grpSpPr>
        <p:pic>
          <p:nvPicPr>
            <p:cNvPr id="3" name="Picture 2" descr="A logo for a museum&#10;&#10;Description automatically generated">
              <a:extLst>
                <a:ext uri="{FF2B5EF4-FFF2-40B4-BE49-F238E27FC236}">
                  <a16:creationId xmlns:a16="http://schemas.microsoft.com/office/drawing/2014/main" id="{09C3F0A0-AFF9-A6AD-DF6E-5B5E9B9C2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89"/>
            <a:stretch/>
          </p:blipFill>
          <p:spPr>
            <a:xfrm>
              <a:off x="432431" y="14478253"/>
              <a:ext cx="2466071" cy="1051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173A12-8851-A817-C877-947DA5C3B6D6}"/>
                </a:ext>
              </a:extLst>
            </p:cNvPr>
            <p:cNvSpPr txBox="1"/>
            <p:nvPr/>
          </p:nvSpPr>
          <p:spPr>
            <a:xfrm>
              <a:off x="238810" y="14230241"/>
              <a:ext cx="34130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Proxima Nova" panose="02000506030000020004" pitchFamily="50" charset="0"/>
                </a:rPr>
                <a:t>Este proyecto ha sido posible en parte por </a:t>
              </a:r>
              <a:endParaRPr lang="en-US" sz="1200" dirty="0">
                <a:latin typeface="Proxima Nova" panose="02000506030000020004" pitchFamily="50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LCM Template v1">
  <a:themeElements>
    <a:clrScheme name="Material">
      <a:dk1>
        <a:srgbClr val="005D9B"/>
      </a:dk1>
      <a:lt1>
        <a:srgbClr val="FFFFFF"/>
      </a:lt1>
      <a:dk2>
        <a:srgbClr val="000000"/>
      </a:dk2>
      <a:lt2>
        <a:srgbClr val="FFFFFF"/>
      </a:lt2>
      <a:accent1>
        <a:srgbClr val="93C90E"/>
      </a:accent1>
      <a:accent2>
        <a:srgbClr val="B1E4E3"/>
      </a:accent2>
      <a:accent3>
        <a:srgbClr val="006F62"/>
      </a:accent3>
      <a:accent4>
        <a:srgbClr val="00AB84"/>
      </a:accent4>
      <a:accent5>
        <a:srgbClr val="9ABB91"/>
      </a:accent5>
      <a:accent6>
        <a:srgbClr val="E0EC89"/>
      </a:accent6>
      <a:hlink>
        <a:srgbClr val="93C90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A3C7EF9A00654AAEFEDB22A17FF1E5" ma:contentTypeVersion="17" ma:contentTypeDescription="Create a new document." ma:contentTypeScope="" ma:versionID="2d5448128ed47832f13b992a957e5cc2">
  <xsd:schema xmlns:xsd="http://www.w3.org/2001/XMLSchema" xmlns:xs="http://www.w3.org/2001/XMLSchema" xmlns:p="http://schemas.microsoft.com/office/2006/metadata/properties" xmlns:ns2="1a119c5e-aa8e-48fb-a156-ba688ce9ec30" xmlns:ns3="b612cbec-4427-4f37-85d6-471836663f23" targetNamespace="http://schemas.microsoft.com/office/2006/metadata/properties" ma:root="true" ma:fieldsID="b6a213396dcf0a62ef6868b19e849572" ns2:_="" ns3:_="">
    <xsd:import namespace="1a119c5e-aa8e-48fb-a156-ba688ce9ec30"/>
    <xsd:import namespace="b612cbec-4427-4f37-85d6-471836663f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119c5e-aa8e-48fb-a156-ba688ce9ec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a331e56-fa63-4087-b9c9-4766be5b53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2cbec-4427-4f37-85d6-471836663f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7febc9c-8863-4d96-ae7b-4c4af0622cc5}" ma:internalName="TaxCatchAll" ma:showField="CatchAllData" ma:web="b612cbec-4427-4f37-85d6-471836663f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19B5E9-8DFA-4FE7-824D-667F3D836F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091A13-2C25-4190-B747-D300FA82418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1459</Words>
  <Application>Microsoft Office PowerPoint</Application>
  <PresentationFormat>Custom</PresentationFormat>
  <Paragraphs>158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Proxima Nova</vt:lpstr>
      <vt:lpstr>Roboto</vt:lpstr>
      <vt:lpstr>Arial</vt:lpstr>
      <vt:lpstr>Quicksand</vt:lpstr>
      <vt:lpstr>LCM Template v1</vt:lpstr>
      <vt:lpstr>Maquina de Frijoles</vt:lpstr>
      <vt:lpstr>Maquina de Frijoles</vt:lpstr>
      <vt:lpstr>Sigue esa Comida</vt:lpstr>
      <vt:lpstr>Sigue esa Comida</vt:lpstr>
      <vt:lpstr>Capitanes de Carga</vt:lpstr>
      <vt:lpstr>Capitanes de Carga</vt:lpstr>
      <vt:lpstr>Alcalde por un Mes</vt:lpstr>
      <vt:lpstr>Pantano en un Saco</vt:lpstr>
      <vt:lpstr>Pantano en un Saco</vt:lpstr>
      <vt:lpstr>Notas de la Naturaleza</vt:lpstr>
      <vt:lpstr>LCM está instalando estanterías para exhibir obras de arte y escritos de los estudiantes que ilustran sus descubrimientos a través de LWW</vt:lpstr>
      <vt:lpstr>¿Qué es un humedal?</vt:lpstr>
      <vt:lpstr>¿Qué es un humedal?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Stephanie Aubert</cp:lastModifiedBy>
  <cp:revision>1</cp:revision>
  <dcterms:modified xsi:type="dcterms:W3CDTF">2024-08-29T17:49:50Z</dcterms:modified>
</cp:coreProperties>
</file>